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6" r:id="rId4"/>
    <p:sldId id="259" r:id="rId5"/>
    <p:sldId id="271" r:id="rId6"/>
    <p:sldId id="260" r:id="rId7"/>
    <p:sldId id="261" r:id="rId8"/>
    <p:sldId id="262" r:id="rId9"/>
    <p:sldId id="263" r:id="rId10"/>
    <p:sldId id="264" r:id="rId11"/>
    <p:sldId id="266" r:id="rId12"/>
    <p:sldId id="267" r:id="rId13"/>
    <p:sldId id="269"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AC051A-3BA5-4D27-AC77-DEAB5C8CCFF3}"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E4F38946-C5AE-4540-888D-0CE2CE501B4D}">
      <dgm:prSet phldrT="[Text]">
        <dgm:style>
          <a:lnRef idx="3">
            <a:schemeClr val="lt1"/>
          </a:lnRef>
          <a:fillRef idx="1">
            <a:schemeClr val="dk1"/>
          </a:fillRef>
          <a:effectRef idx="1">
            <a:schemeClr val="dk1"/>
          </a:effectRef>
          <a:fontRef idx="minor">
            <a:schemeClr val="lt1"/>
          </a:fontRef>
        </dgm:style>
      </dgm:prSet>
      <dgm:spPr>
        <a:ln>
          <a:solidFill>
            <a:schemeClr val="tx1"/>
          </a:solidFill>
        </a:ln>
      </dgm:spPr>
      <dgm:t>
        <a:bodyPr/>
        <a:lstStyle/>
        <a:p>
          <a:r>
            <a:rPr lang="en-US" dirty="0" smtClean="0">
              <a:latin typeface="Book Antiqua" pitchFamily="18" charset="0"/>
            </a:rPr>
            <a:t>Group Work</a:t>
          </a:r>
          <a:endParaRPr lang="en-US" dirty="0">
            <a:latin typeface="Book Antiqua" pitchFamily="18" charset="0"/>
          </a:endParaRPr>
        </a:p>
      </dgm:t>
    </dgm:pt>
    <dgm:pt modelId="{C3A86A6D-5578-4C6B-BD4A-844CB9030EFC}" type="parTrans" cxnId="{3CD2B1EC-F383-4F5D-9726-064C455D9279}">
      <dgm:prSet/>
      <dgm:spPr/>
      <dgm:t>
        <a:bodyPr/>
        <a:lstStyle/>
        <a:p>
          <a:endParaRPr lang="en-US"/>
        </a:p>
      </dgm:t>
    </dgm:pt>
    <dgm:pt modelId="{3859378A-BAF4-4E9F-88FC-90C2E5BCADF8}" type="sibTrans" cxnId="{3CD2B1EC-F383-4F5D-9726-064C455D9279}">
      <dgm:prSet/>
      <dgm:spPr/>
      <dgm:t>
        <a:bodyPr/>
        <a:lstStyle/>
        <a:p>
          <a:endParaRPr lang="en-US"/>
        </a:p>
      </dgm:t>
    </dgm:pt>
    <dgm:pt modelId="{580D995A-19CB-43A1-93B4-18213043CE66}">
      <dgm:prSet phldrT="[Text]" phldr="1"/>
      <dgm:spPr>
        <a:ln>
          <a:solidFill>
            <a:schemeClr val="tx1"/>
          </a:solidFill>
        </a:ln>
      </dgm:spPr>
      <dgm:t>
        <a:bodyPr/>
        <a:lstStyle/>
        <a:p>
          <a:endParaRPr lang="en-US"/>
        </a:p>
      </dgm:t>
    </dgm:pt>
    <dgm:pt modelId="{F155DA04-179C-4EDF-BC13-216AAC69C69C}" type="parTrans" cxnId="{9A720FD3-C229-476E-87D1-D874F3F537C8}">
      <dgm:prSet/>
      <dgm:spPr>
        <a:ln>
          <a:solidFill>
            <a:schemeClr val="tx1"/>
          </a:solidFill>
        </a:ln>
      </dgm:spPr>
      <dgm:t>
        <a:bodyPr/>
        <a:lstStyle/>
        <a:p>
          <a:endParaRPr lang="en-US"/>
        </a:p>
      </dgm:t>
    </dgm:pt>
    <dgm:pt modelId="{59850140-25D1-443E-8C18-B3AC6CFEBADC}" type="sibTrans" cxnId="{9A720FD3-C229-476E-87D1-D874F3F537C8}">
      <dgm:prSet/>
      <dgm:spPr/>
      <dgm:t>
        <a:bodyPr/>
        <a:lstStyle/>
        <a:p>
          <a:endParaRPr lang="en-US"/>
        </a:p>
      </dgm:t>
    </dgm:pt>
    <dgm:pt modelId="{6A6A474A-E33B-458A-AD92-A3D566A21EF4}">
      <dgm:prSet phldrT="[Text]" phldr="1"/>
      <dgm:spPr>
        <a:ln>
          <a:solidFill>
            <a:schemeClr val="tx1"/>
          </a:solidFill>
        </a:ln>
      </dgm:spPr>
      <dgm:t>
        <a:bodyPr/>
        <a:lstStyle/>
        <a:p>
          <a:endParaRPr lang="en-US"/>
        </a:p>
      </dgm:t>
    </dgm:pt>
    <dgm:pt modelId="{06FB42BC-6876-4064-BAA4-3C208789C8BD}" type="parTrans" cxnId="{127E1724-B36B-4726-A3BB-723A39CD0EA8}">
      <dgm:prSet/>
      <dgm:spPr>
        <a:ln>
          <a:solidFill>
            <a:schemeClr val="tx1"/>
          </a:solidFill>
        </a:ln>
      </dgm:spPr>
      <dgm:t>
        <a:bodyPr/>
        <a:lstStyle/>
        <a:p>
          <a:endParaRPr lang="en-US"/>
        </a:p>
      </dgm:t>
    </dgm:pt>
    <dgm:pt modelId="{D0B39E89-0714-498C-B6FD-4087FEA273BA}" type="sibTrans" cxnId="{127E1724-B36B-4726-A3BB-723A39CD0EA8}">
      <dgm:prSet/>
      <dgm:spPr/>
      <dgm:t>
        <a:bodyPr/>
        <a:lstStyle/>
        <a:p>
          <a:endParaRPr lang="en-US"/>
        </a:p>
      </dgm:t>
    </dgm:pt>
    <dgm:pt modelId="{EAD554CE-E577-44B9-96F3-770BB2AE75BB}">
      <dgm:prSet phldrT="[Text]" phldr="1"/>
      <dgm:spPr>
        <a:ln>
          <a:solidFill>
            <a:schemeClr val="tx1"/>
          </a:solidFill>
        </a:ln>
      </dgm:spPr>
      <dgm:t>
        <a:bodyPr/>
        <a:lstStyle/>
        <a:p>
          <a:endParaRPr lang="en-US"/>
        </a:p>
      </dgm:t>
    </dgm:pt>
    <dgm:pt modelId="{D9CF7647-9469-4598-987D-C5B38A2C12BD}" type="parTrans" cxnId="{E3A52ECD-819B-4702-B3B8-1D8806051A37}">
      <dgm:prSet/>
      <dgm:spPr>
        <a:ln>
          <a:solidFill>
            <a:schemeClr val="tx1"/>
          </a:solidFill>
        </a:ln>
      </dgm:spPr>
      <dgm:t>
        <a:bodyPr/>
        <a:lstStyle/>
        <a:p>
          <a:endParaRPr lang="en-US"/>
        </a:p>
      </dgm:t>
    </dgm:pt>
    <dgm:pt modelId="{C91EB7B1-F7F6-4451-BE0C-32460A97193A}" type="sibTrans" cxnId="{E3A52ECD-819B-4702-B3B8-1D8806051A37}">
      <dgm:prSet/>
      <dgm:spPr/>
      <dgm:t>
        <a:bodyPr/>
        <a:lstStyle/>
        <a:p>
          <a:endParaRPr lang="en-US"/>
        </a:p>
      </dgm:t>
    </dgm:pt>
    <dgm:pt modelId="{EA38248F-2CF2-4EF1-BA99-7D2B7564C8E9}">
      <dgm:prSet phldrT="[Text]" phldr="1"/>
      <dgm:spPr>
        <a:ln>
          <a:solidFill>
            <a:schemeClr val="tx1"/>
          </a:solidFill>
        </a:ln>
      </dgm:spPr>
      <dgm:t>
        <a:bodyPr/>
        <a:lstStyle/>
        <a:p>
          <a:endParaRPr lang="en-US"/>
        </a:p>
      </dgm:t>
    </dgm:pt>
    <dgm:pt modelId="{B4F8EC9F-023A-408B-9553-35F353863D02}" type="parTrans" cxnId="{BE25C3DA-510B-43CE-84C0-A90B8A3E2E85}">
      <dgm:prSet/>
      <dgm:spPr>
        <a:ln>
          <a:solidFill>
            <a:schemeClr val="tx1"/>
          </a:solidFill>
        </a:ln>
      </dgm:spPr>
      <dgm:t>
        <a:bodyPr/>
        <a:lstStyle/>
        <a:p>
          <a:endParaRPr lang="en-US"/>
        </a:p>
      </dgm:t>
    </dgm:pt>
    <dgm:pt modelId="{CC60A7EB-18B9-47CC-A2DD-105D04FC30D6}" type="sibTrans" cxnId="{BE25C3DA-510B-43CE-84C0-A90B8A3E2E85}">
      <dgm:prSet/>
      <dgm:spPr/>
      <dgm:t>
        <a:bodyPr/>
        <a:lstStyle/>
        <a:p>
          <a:endParaRPr lang="en-US"/>
        </a:p>
      </dgm:t>
    </dgm:pt>
    <dgm:pt modelId="{B6FE4493-D3CE-44CE-9148-DA6BB67A82C3}" type="pres">
      <dgm:prSet presAssocID="{18AC051A-3BA5-4D27-AC77-DEAB5C8CCFF3}" presName="cycle" presStyleCnt="0">
        <dgm:presLayoutVars>
          <dgm:chMax val="1"/>
          <dgm:dir/>
          <dgm:animLvl val="ctr"/>
          <dgm:resizeHandles val="exact"/>
        </dgm:presLayoutVars>
      </dgm:prSet>
      <dgm:spPr/>
      <dgm:t>
        <a:bodyPr/>
        <a:lstStyle/>
        <a:p>
          <a:endParaRPr lang="en-US"/>
        </a:p>
      </dgm:t>
    </dgm:pt>
    <dgm:pt modelId="{80EF5744-120B-442E-B90D-05F558DBBB8E}" type="pres">
      <dgm:prSet presAssocID="{E4F38946-C5AE-4540-888D-0CE2CE501B4D}" presName="centerShape" presStyleLbl="node0" presStyleIdx="0" presStyleCnt="1"/>
      <dgm:spPr/>
      <dgm:t>
        <a:bodyPr/>
        <a:lstStyle/>
        <a:p>
          <a:endParaRPr lang="en-US"/>
        </a:p>
      </dgm:t>
    </dgm:pt>
    <dgm:pt modelId="{6723A4D6-B33F-4D8D-A996-18A79FEE3DC8}" type="pres">
      <dgm:prSet presAssocID="{F155DA04-179C-4EDF-BC13-216AAC69C69C}" presName="Name9" presStyleLbl="parChTrans1D2" presStyleIdx="0" presStyleCnt="4"/>
      <dgm:spPr/>
      <dgm:t>
        <a:bodyPr/>
        <a:lstStyle/>
        <a:p>
          <a:endParaRPr lang="en-US"/>
        </a:p>
      </dgm:t>
    </dgm:pt>
    <dgm:pt modelId="{2EA8DE48-4F2F-4ACE-9D06-86825E50BA4C}" type="pres">
      <dgm:prSet presAssocID="{F155DA04-179C-4EDF-BC13-216AAC69C69C}" presName="connTx" presStyleLbl="parChTrans1D2" presStyleIdx="0" presStyleCnt="4"/>
      <dgm:spPr/>
      <dgm:t>
        <a:bodyPr/>
        <a:lstStyle/>
        <a:p>
          <a:endParaRPr lang="en-US"/>
        </a:p>
      </dgm:t>
    </dgm:pt>
    <dgm:pt modelId="{AA8BA174-3958-47B1-AA50-C9BCD517AD9D}" type="pres">
      <dgm:prSet presAssocID="{580D995A-19CB-43A1-93B4-18213043CE66}" presName="node" presStyleLbl="node1" presStyleIdx="0" presStyleCnt="4">
        <dgm:presLayoutVars>
          <dgm:bulletEnabled val="1"/>
        </dgm:presLayoutVars>
      </dgm:prSet>
      <dgm:spPr/>
      <dgm:t>
        <a:bodyPr/>
        <a:lstStyle/>
        <a:p>
          <a:endParaRPr lang="en-US"/>
        </a:p>
      </dgm:t>
    </dgm:pt>
    <dgm:pt modelId="{49AA5D92-30AB-4E76-8FCD-E514708CD6FF}" type="pres">
      <dgm:prSet presAssocID="{06FB42BC-6876-4064-BAA4-3C208789C8BD}" presName="Name9" presStyleLbl="parChTrans1D2" presStyleIdx="1" presStyleCnt="4"/>
      <dgm:spPr/>
      <dgm:t>
        <a:bodyPr/>
        <a:lstStyle/>
        <a:p>
          <a:endParaRPr lang="en-US"/>
        </a:p>
      </dgm:t>
    </dgm:pt>
    <dgm:pt modelId="{51C57C9C-FEB4-4FFA-9699-CBC342A5493E}" type="pres">
      <dgm:prSet presAssocID="{06FB42BC-6876-4064-BAA4-3C208789C8BD}" presName="connTx" presStyleLbl="parChTrans1D2" presStyleIdx="1" presStyleCnt="4"/>
      <dgm:spPr/>
      <dgm:t>
        <a:bodyPr/>
        <a:lstStyle/>
        <a:p>
          <a:endParaRPr lang="en-US"/>
        </a:p>
      </dgm:t>
    </dgm:pt>
    <dgm:pt modelId="{B09C11E3-CA8A-4E64-9289-8670ABFE5ECA}" type="pres">
      <dgm:prSet presAssocID="{6A6A474A-E33B-458A-AD92-A3D566A21EF4}" presName="node" presStyleLbl="node1" presStyleIdx="1" presStyleCnt="4">
        <dgm:presLayoutVars>
          <dgm:bulletEnabled val="1"/>
        </dgm:presLayoutVars>
      </dgm:prSet>
      <dgm:spPr/>
      <dgm:t>
        <a:bodyPr/>
        <a:lstStyle/>
        <a:p>
          <a:endParaRPr lang="en-US"/>
        </a:p>
      </dgm:t>
    </dgm:pt>
    <dgm:pt modelId="{D58E6EA9-C4ED-49E0-B884-D6B15CA57FA9}" type="pres">
      <dgm:prSet presAssocID="{D9CF7647-9469-4598-987D-C5B38A2C12BD}" presName="Name9" presStyleLbl="parChTrans1D2" presStyleIdx="2" presStyleCnt="4"/>
      <dgm:spPr/>
      <dgm:t>
        <a:bodyPr/>
        <a:lstStyle/>
        <a:p>
          <a:endParaRPr lang="en-US"/>
        </a:p>
      </dgm:t>
    </dgm:pt>
    <dgm:pt modelId="{E4DA6322-6E59-44EE-910E-EE642601E868}" type="pres">
      <dgm:prSet presAssocID="{D9CF7647-9469-4598-987D-C5B38A2C12BD}" presName="connTx" presStyleLbl="parChTrans1D2" presStyleIdx="2" presStyleCnt="4"/>
      <dgm:spPr/>
      <dgm:t>
        <a:bodyPr/>
        <a:lstStyle/>
        <a:p>
          <a:endParaRPr lang="en-US"/>
        </a:p>
      </dgm:t>
    </dgm:pt>
    <dgm:pt modelId="{B0FDB6FF-EC32-4FA3-BD69-731275DDFBA0}" type="pres">
      <dgm:prSet presAssocID="{EAD554CE-E577-44B9-96F3-770BB2AE75BB}" presName="node" presStyleLbl="node1" presStyleIdx="2" presStyleCnt="4">
        <dgm:presLayoutVars>
          <dgm:bulletEnabled val="1"/>
        </dgm:presLayoutVars>
      </dgm:prSet>
      <dgm:spPr/>
      <dgm:t>
        <a:bodyPr/>
        <a:lstStyle/>
        <a:p>
          <a:endParaRPr lang="en-US"/>
        </a:p>
      </dgm:t>
    </dgm:pt>
    <dgm:pt modelId="{9AE483F9-75B9-4CA2-8C37-BCF95D8E3857}" type="pres">
      <dgm:prSet presAssocID="{B4F8EC9F-023A-408B-9553-35F353863D02}" presName="Name9" presStyleLbl="parChTrans1D2" presStyleIdx="3" presStyleCnt="4"/>
      <dgm:spPr/>
      <dgm:t>
        <a:bodyPr/>
        <a:lstStyle/>
        <a:p>
          <a:endParaRPr lang="en-US"/>
        </a:p>
      </dgm:t>
    </dgm:pt>
    <dgm:pt modelId="{F52A077F-1076-4DE5-AD37-8308750D3D7B}" type="pres">
      <dgm:prSet presAssocID="{B4F8EC9F-023A-408B-9553-35F353863D02}" presName="connTx" presStyleLbl="parChTrans1D2" presStyleIdx="3" presStyleCnt="4"/>
      <dgm:spPr/>
      <dgm:t>
        <a:bodyPr/>
        <a:lstStyle/>
        <a:p>
          <a:endParaRPr lang="en-US"/>
        </a:p>
      </dgm:t>
    </dgm:pt>
    <dgm:pt modelId="{26FDF4FD-D524-4F09-8B08-08AEA34854AE}" type="pres">
      <dgm:prSet presAssocID="{EA38248F-2CF2-4EF1-BA99-7D2B7564C8E9}" presName="node" presStyleLbl="node1" presStyleIdx="3" presStyleCnt="4">
        <dgm:presLayoutVars>
          <dgm:bulletEnabled val="1"/>
        </dgm:presLayoutVars>
      </dgm:prSet>
      <dgm:spPr/>
      <dgm:t>
        <a:bodyPr/>
        <a:lstStyle/>
        <a:p>
          <a:endParaRPr lang="en-US"/>
        </a:p>
      </dgm:t>
    </dgm:pt>
  </dgm:ptLst>
  <dgm:cxnLst>
    <dgm:cxn modelId="{9E3967A8-84EE-42F6-B6A5-42B54A437E1F}" type="presOf" srcId="{EA38248F-2CF2-4EF1-BA99-7D2B7564C8E9}" destId="{26FDF4FD-D524-4F09-8B08-08AEA34854AE}" srcOrd="0" destOrd="0" presId="urn:microsoft.com/office/officeart/2005/8/layout/radial1"/>
    <dgm:cxn modelId="{EB593A5E-C752-4C23-B9A9-E14E108570D4}" type="presOf" srcId="{580D995A-19CB-43A1-93B4-18213043CE66}" destId="{AA8BA174-3958-47B1-AA50-C9BCD517AD9D}" srcOrd="0" destOrd="0" presId="urn:microsoft.com/office/officeart/2005/8/layout/radial1"/>
    <dgm:cxn modelId="{C4AEFC58-40B8-4F85-9D6F-9E18C26A2B81}" type="presOf" srcId="{D9CF7647-9469-4598-987D-C5B38A2C12BD}" destId="{D58E6EA9-C4ED-49E0-B884-D6B15CA57FA9}" srcOrd="0" destOrd="0" presId="urn:microsoft.com/office/officeart/2005/8/layout/radial1"/>
    <dgm:cxn modelId="{BE25C3DA-510B-43CE-84C0-A90B8A3E2E85}" srcId="{E4F38946-C5AE-4540-888D-0CE2CE501B4D}" destId="{EA38248F-2CF2-4EF1-BA99-7D2B7564C8E9}" srcOrd="3" destOrd="0" parTransId="{B4F8EC9F-023A-408B-9553-35F353863D02}" sibTransId="{CC60A7EB-18B9-47CC-A2DD-105D04FC30D6}"/>
    <dgm:cxn modelId="{127E1724-B36B-4726-A3BB-723A39CD0EA8}" srcId="{E4F38946-C5AE-4540-888D-0CE2CE501B4D}" destId="{6A6A474A-E33B-458A-AD92-A3D566A21EF4}" srcOrd="1" destOrd="0" parTransId="{06FB42BC-6876-4064-BAA4-3C208789C8BD}" sibTransId="{D0B39E89-0714-498C-B6FD-4087FEA273BA}"/>
    <dgm:cxn modelId="{9A720FD3-C229-476E-87D1-D874F3F537C8}" srcId="{E4F38946-C5AE-4540-888D-0CE2CE501B4D}" destId="{580D995A-19CB-43A1-93B4-18213043CE66}" srcOrd="0" destOrd="0" parTransId="{F155DA04-179C-4EDF-BC13-216AAC69C69C}" sibTransId="{59850140-25D1-443E-8C18-B3AC6CFEBADC}"/>
    <dgm:cxn modelId="{C360395E-A88F-4C77-8F39-1DEE8043BDF1}" type="presOf" srcId="{06FB42BC-6876-4064-BAA4-3C208789C8BD}" destId="{51C57C9C-FEB4-4FFA-9699-CBC342A5493E}" srcOrd="1" destOrd="0" presId="urn:microsoft.com/office/officeart/2005/8/layout/radial1"/>
    <dgm:cxn modelId="{A6D82E88-C6F3-4DF9-A6C8-24A74065CA45}" type="presOf" srcId="{18AC051A-3BA5-4D27-AC77-DEAB5C8CCFF3}" destId="{B6FE4493-D3CE-44CE-9148-DA6BB67A82C3}" srcOrd="0" destOrd="0" presId="urn:microsoft.com/office/officeart/2005/8/layout/radial1"/>
    <dgm:cxn modelId="{01941625-84CA-47C8-9080-FB1BE17D8589}" type="presOf" srcId="{E4F38946-C5AE-4540-888D-0CE2CE501B4D}" destId="{80EF5744-120B-442E-B90D-05F558DBBB8E}" srcOrd="0" destOrd="0" presId="urn:microsoft.com/office/officeart/2005/8/layout/radial1"/>
    <dgm:cxn modelId="{62C06DD2-95ED-410E-82B8-826D05F6CED4}" type="presOf" srcId="{F155DA04-179C-4EDF-BC13-216AAC69C69C}" destId="{2EA8DE48-4F2F-4ACE-9D06-86825E50BA4C}" srcOrd="1" destOrd="0" presId="urn:microsoft.com/office/officeart/2005/8/layout/radial1"/>
    <dgm:cxn modelId="{5BCDB39D-FB03-489A-BC21-AD9046D7EB5F}" type="presOf" srcId="{B4F8EC9F-023A-408B-9553-35F353863D02}" destId="{9AE483F9-75B9-4CA2-8C37-BCF95D8E3857}" srcOrd="0" destOrd="0" presId="urn:microsoft.com/office/officeart/2005/8/layout/radial1"/>
    <dgm:cxn modelId="{AFD6896F-C3D9-4AC1-AA0F-6E5A5AA9DB94}" type="presOf" srcId="{F155DA04-179C-4EDF-BC13-216AAC69C69C}" destId="{6723A4D6-B33F-4D8D-A996-18A79FEE3DC8}" srcOrd="0" destOrd="0" presId="urn:microsoft.com/office/officeart/2005/8/layout/radial1"/>
    <dgm:cxn modelId="{8F57F20E-7325-436B-AD30-526437295723}" type="presOf" srcId="{6A6A474A-E33B-458A-AD92-A3D566A21EF4}" destId="{B09C11E3-CA8A-4E64-9289-8670ABFE5ECA}" srcOrd="0" destOrd="0" presId="urn:microsoft.com/office/officeart/2005/8/layout/radial1"/>
    <dgm:cxn modelId="{3CD2B1EC-F383-4F5D-9726-064C455D9279}" srcId="{18AC051A-3BA5-4D27-AC77-DEAB5C8CCFF3}" destId="{E4F38946-C5AE-4540-888D-0CE2CE501B4D}" srcOrd="0" destOrd="0" parTransId="{C3A86A6D-5578-4C6B-BD4A-844CB9030EFC}" sibTransId="{3859378A-BAF4-4E9F-88FC-90C2E5BCADF8}"/>
    <dgm:cxn modelId="{8FA11409-601D-4AEF-9F1F-D4C2E46E7935}" type="presOf" srcId="{D9CF7647-9469-4598-987D-C5B38A2C12BD}" destId="{E4DA6322-6E59-44EE-910E-EE642601E868}" srcOrd="1" destOrd="0" presId="urn:microsoft.com/office/officeart/2005/8/layout/radial1"/>
    <dgm:cxn modelId="{612E4D00-4CAA-4A74-BA3E-B7959A934CAF}" type="presOf" srcId="{EAD554CE-E577-44B9-96F3-770BB2AE75BB}" destId="{B0FDB6FF-EC32-4FA3-BD69-731275DDFBA0}" srcOrd="0" destOrd="0" presId="urn:microsoft.com/office/officeart/2005/8/layout/radial1"/>
    <dgm:cxn modelId="{E3A52ECD-819B-4702-B3B8-1D8806051A37}" srcId="{E4F38946-C5AE-4540-888D-0CE2CE501B4D}" destId="{EAD554CE-E577-44B9-96F3-770BB2AE75BB}" srcOrd="2" destOrd="0" parTransId="{D9CF7647-9469-4598-987D-C5B38A2C12BD}" sibTransId="{C91EB7B1-F7F6-4451-BE0C-32460A97193A}"/>
    <dgm:cxn modelId="{566FA488-EB7B-4161-A28E-FBA2683DF28A}" type="presOf" srcId="{06FB42BC-6876-4064-BAA4-3C208789C8BD}" destId="{49AA5D92-30AB-4E76-8FCD-E514708CD6FF}" srcOrd="0" destOrd="0" presId="urn:microsoft.com/office/officeart/2005/8/layout/radial1"/>
    <dgm:cxn modelId="{4ACCE364-2D73-4A6B-9407-371F723CC243}" type="presOf" srcId="{B4F8EC9F-023A-408B-9553-35F353863D02}" destId="{F52A077F-1076-4DE5-AD37-8308750D3D7B}" srcOrd="1" destOrd="0" presId="urn:microsoft.com/office/officeart/2005/8/layout/radial1"/>
    <dgm:cxn modelId="{089EFAD3-83F9-45D9-B0E9-9519FA9359D1}" type="presParOf" srcId="{B6FE4493-D3CE-44CE-9148-DA6BB67A82C3}" destId="{80EF5744-120B-442E-B90D-05F558DBBB8E}" srcOrd="0" destOrd="0" presId="urn:microsoft.com/office/officeart/2005/8/layout/radial1"/>
    <dgm:cxn modelId="{0EFE069D-B8DA-41AF-A842-4F695A36BE96}" type="presParOf" srcId="{B6FE4493-D3CE-44CE-9148-DA6BB67A82C3}" destId="{6723A4D6-B33F-4D8D-A996-18A79FEE3DC8}" srcOrd="1" destOrd="0" presId="urn:microsoft.com/office/officeart/2005/8/layout/radial1"/>
    <dgm:cxn modelId="{F8F21B9C-6F54-41F3-AE68-FBEB3C62564B}" type="presParOf" srcId="{6723A4D6-B33F-4D8D-A996-18A79FEE3DC8}" destId="{2EA8DE48-4F2F-4ACE-9D06-86825E50BA4C}" srcOrd="0" destOrd="0" presId="urn:microsoft.com/office/officeart/2005/8/layout/radial1"/>
    <dgm:cxn modelId="{5EB47827-6947-4D8E-9AAB-7EF4F37779D0}" type="presParOf" srcId="{B6FE4493-D3CE-44CE-9148-DA6BB67A82C3}" destId="{AA8BA174-3958-47B1-AA50-C9BCD517AD9D}" srcOrd="2" destOrd="0" presId="urn:microsoft.com/office/officeart/2005/8/layout/radial1"/>
    <dgm:cxn modelId="{0E9A3063-CC08-4773-9971-468D53C32B61}" type="presParOf" srcId="{B6FE4493-D3CE-44CE-9148-DA6BB67A82C3}" destId="{49AA5D92-30AB-4E76-8FCD-E514708CD6FF}" srcOrd="3" destOrd="0" presId="urn:microsoft.com/office/officeart/2005/8/layout/radial1"/>
    <dgm:cxn modelId="{8158E492-F033-4B44-94B5-3A56A588D63D}" type="presParOf" srcId="{49AA5D92-30AB-4E76-8FCD-E514708CD6FF}" destId="{51C57C9C-FEB4-4FFA-9699-CBC342A5493E}" srcOrd="0" destOrd="0" presId="urn:microsoft.com/office/officeart/2005/8/layout/radial1"/>
    <dgm:cxn modelId="{DF72C6B4-CD9E-4478-8F20-BD7CA3AB4A69}" type="presParOf" srcId="{B6FE4493-D3CE-44CE-9148-DA6BB67A82C3}" destId="{B09C11E3-CA8A-4E64-9289-8670ABFE5ECA}" srcOrd="4" destOrd="0" presId="urn:microsoft.com/office/officeart/2005/8/layout/radial1"/>
    <dgm:cxn modelId="{BEEB9AB5-64AE-4917-877F-C5F408A4F2B3}" type="presParOf" srcId="{B6FE4493-D3CE-44CE-9148-DA6BB67A82C3}" destId="{D58E6EA9-C4ED-49E0-B884-D6B15CA57FA9}" srcOrd="5" destOrd="0" presId="urn:microsoft.com/office/officeart/2005/8/layout/radial1"/>
    <dgm:cxn modelId="{923F6E3F-430B-4D69-B163-C9C12FC7D374}" type="presParOf" srcId="{D58E6EA9-C4ED-49E0-B884-D6B15CA57FA9}" destId="{E4DA6322-6E59-44EE-910E-EE642601E868}" srcOrd="0" destOrd="0" presId="urn:microsoft.com/office/officeart/2005/8/layout/radial1"/>
    <dgm:cxn modelId="{68FD5EC6-32DF-48CE-AFDB-E1D3BE18CBD4}" type="presParOf" srcId="{B6FE4493-D3CE-44CE-9148-DA6BB67A82C3}" destId="{B0FDB6FF-EC32-4FA3-BD69-731275DDFBA0}" srcOrd="6" destOrd="0" presId="urn:microsoft.com/office/officeart/2005/8/layout/radial1"/>
    <dgm:cxn modelId="{4F8F52F9-7428-49EF-B970-5A9F9DD266F1}" type="presParOf" srcId="{B6FE4493-D3CE-44CE-9148-DA6BB67A82C3}" destId="{9AE483F9-75B9-4CA2-8C37-BCF95D8E3857}" srcOrd="7" destOrd="0" presId="urn:microsoft.com/office/officeart/2005/8/layout/radial1"/>
    <dgm:cxn modelId="{B71917B8-A3F6-4996-AA05-455780CA2151}" type="presParOf" srcId="{9AE483F9-75B9-4CA2-8C37-BCF95D8E3857}" destId="{F52A077F-1076-4DE5-AD37-8308750D3D7B}" srcOrd="0" destOrd="0" presId="urn:microsoft.com/office/officeart/2005/8/layout/radial1"/>
    <dgm:cxn modelId="{15FA1D6F-6F3E-4F4E-9B05-203749EA60E0}" type="presParOf" srcId="{B6FE4493-D3CE-44CE-9148-DA6BB67A82C3}" destId="{26FDF4FD-D524-4F09-8B08-08AEA34854AE}"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EF5744-120B-442E-B90D-05F558DBBB8E}">
      <dsp:nvSpPr>
        <dsp:cNvPr id="0" name=""/>
        <dsp:cNvSpPr/>
      </dsp:nvSpPr>
      <dsp:spPr>
        <a:xfrm>
          <a:off x="3569642" y="2312342"/>
          <a:ext cx="1776114" cy="1776114"/>
        </a:xfrm>
        <a:prstGeom prst="ellipse">
          <a:avLst/>
        </a:prstGeom>
        <a:solidFill>
          <a:schemeClr val="dk1"/>
        </a:solidFill>
        <a:ln w="38100" cap="flat" cmpd="sng" algn="ctr">
          <a:solidFill>
            <a:schemeClr val="tx1"/>
          </a:solidFill>
          <a:prstDash val="solid"/>
        </a:ln>
        <a:effectLst>
          <a:outerShdw blurRad="40000" dist="20000" dir="5400000" rotWithShape="0">
            <a:srgbClr val="000000">
              <a:alpha val="38000"/>
            </a:srgbClr>
          </a:outerShdw>
        </a:effectLst>
      </dsp:spPr>
      <dsp:style>
        <a:lnRef idx="3">
          <a:schemeClr val="lt1"/>
        </a:lnRef>
        <a:fillRef idx="1">
          <a:schemeClr val="dk1"/>
        </a:fillRef>
        <a:effectRef idx="1">
          <a:schemeClr val="dk1"/>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latin typeface="Book Antiqua" pitchFamily="18" charset="0"/>
            </a:rPr>
            <a:t>Group Work</a:t>
          </a:r>
          <a:endParaRPr lang="en-US" sz="3200" kern="1200" dirty="0">
            <a:latin typeface="Book Antiqua" pitchFamily="18" charset="0"/>
          </a:endParaRPr>
        </a:p>
      </dsp:txBody>
      <dsp:txXfrm>
        <a:off x="3829748" y="2572448"/>
        <a:ext cx="1255902" cy="1255902"/>
      </dsp:txXfrm>
    </dsp:sp>
    <dsp:sp modelId="{6723A4D6-B33F-4D8D-A996-18A79FEE3DC8}">
      <dsp:nvSpPr>
        <dsp:cNvPr id="0" name=""/>
        <dsp:cNvSpPr/>
      </dsp:nvSpPr>
      <dsp:spPr>
        <a:xfrm rot="16200000">
          <a:off x="4190937" y="2027649"/>
          <a:ext cx="533525" cy="35859"/>
        </a:xfrm>
        <a:custGeom>
          <a:avLst/>
          <a:gdLst/>
          <a:ahLst/>
          <a:cxnLst/>
          <a:rect l="0" t="0" r="0" b="0"/>
          <a:pathLst>
            <a:path>
              <a:moveTo>
                <a:pt x="0" y="17929"/>
              </a:moveTo>
              <a:lnTo>
                <a:pt x="533525" y="1792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44361" y="2032241"/>
        <a:ext cx="26676" cy="26676"/>
      </dsp:txXfrm>
    </dsp:sp>
    <dsp:sp modelId="{AA8BA174-3958-47B1-AA50-C9BCD517AD9D}">
      <dsp:nvSpPr>
        <dsp:cNvPr id="0" name=""/>
        <dsp:cNvSpPr/>
      </dsp:nvSpPr>
      <dsp:spPr>
        <a:xfrm>
          <a:off x="3569642" y="2701"/>
          <a:ext cx="1776114" cy="1776114"/>
        </a:xfrm>
        <a:prstGeom prst="ellipse">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a:off x="3829748" y="262807"/>
        <a:ext cx="1255902" cy="1255902"/>
      </dsp:txXfrm>
    </dsp:sp>
    <dsp:sp modelId="{49AA5D92-30AB-4E76-8FCD-E514708CD6FF}">
      <dsp:nvSpPr>
        <dsp:cNvPr id="0" name=""/>
        <dsp:cNvSpPr/>
      </dsp:nvSpPr>
      <dsp:spPr>
        <a:xfrm>
          <a:off x="5345757" y="3182470"/>
          <a:ext cx="533525" cy="35859"/>
        </a:xfrm>
        <a:custGeom>
          <a:avLst/>
          <a:gdLst/>
          <a:ahLst/>
          <a:cxnLst/>
          <a:rect l="0" t="0" r="0" b="0"/>
          <a:pathLst>
            <a:path>
              <a:moveTo>
                <a:pt x="0" y="17929"/>
              </a:moveTo>
              <a:lnTo>
                <a:pt x="533525" y="1792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599182" y="3187061"/>
        <a:ext cx="26676" cy="26676"/>
      </dsp:txXfrm>
    </dsp:sp>
    <dsp:sp modelId="{B09C11E3-CA8A-4E64-9289-8670ABFE5ECA}">
      <dsp:nvSpPr>
        <dsp:cNvPr id="0" name=""/>
        <dsp:cNvSpPr/>
      </dsp:nvSpPr>
      <dsp:spPr>
        <a:xfrm>
          <a:off x="5879283" y="2312342"/>
          <a:ext cx="1776114" cy="1776114"/>
        </a:xfrm>
        <a:prstGeom prst="ellipse">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a:off x="6139389" y="2572448"/>
        <a:ext cx="1255902" cy="1255902"/>
      </dsp:txXfrm>
    </dsp:sp>
    <dsp:sp modelId="{D58E6EA9-C4ED-49E0-B884-D6B15CA57FA9}">
      <dsp:nvSpPr>
        <dsp:cNvPr id="0" name=""/>
        <dsp:cNvSpPr/>
      </dsp:nvSpPr>
      <dsp:spPr>
        <a:xfrm rot="5400000">
          <a:off x="4190937" y="4337290"/>
          <a:ext cx="533525" cy="35859"/>
        </a:xfrm>
        <a:custGeom>
          <a:avLst/>
          <a:gdLst/>
          <a:ahLst/>
          <a:cxnLst/>
          <a:rect l="0" t="0" r="0" b="0"/>
          <a:pathLst>
            <a:path>
              <a:moveTo>
                <a:pt x="0" y="17929"/>
              </a:moveTo>
              <a:lnTo>
                <a:pt x="533525" y="1792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44361" y="4341882"/>
        <a:ext cx="26676" cy="26676"/>
      </dsp:txXfrm>
    </dsp:sp>
    <dsp:sp modelId="{B0FDB6FF-EC32-4FA3-BD69-731275DDFBA0}">
      <dsp:nvSpPr>
        <dsp:cNvPr id="0" name=""/>
        <dsp:cNvSpPr/>
      </dsp:nvSpPr>
      <dsp:spPr>
        <a:xfrm>
          <a:off x="3569642" y="4621983"/>
          <a:ext cx="1776114" cy="1776114"/>
        </a:xfrm>
        <a:prstGeom prst="ellipse">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a:off x="3829748" y="4882089"/>
        <a:ext cx="1255902" cy="1255902"/>
      </dsp:txXfrm>
    </dsp:sp>
    <dsp:sp modelId="{9AE483F9-75B9-4CA2-8C37-BCF95D8E3857}">
      <dsp:nvSpPr>
        <dsp:cNvPr id="0" name=""/>
        <dsp:cNvSpPr/>
      </dsp:nvSpPr>
      <dsp:spPr>
        <a:xfrm rot="10800000">
          <a:off x="3036116" y="3182470"/>
          <a:ext cx="533525" cy="35859"/>
        </a:xfrm>
        <a:custGeom>
          <a:avLst/>
          <a:gdLst/>
          <a:ahLst/>
          <a:cxnLst/>
          <a:rect l="0" t="0" r="0" b="0"/>
          <a:pathLst>
            <a:path>
              <a:moveTo>
                <a:pt x="0" y="17929"/>
              </a:moveTo>
              <a:lnTo>
                <a:pt x="533525" y="1792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89541" y="3187061"/>
        <a:ext cx="26676" cy="26676"/>
      </dsp:txXfrm>
    </dsp:sp>
    <dsp:sp modelId="{26FDF4FD-D524-4F09-8B08-08AEA34854AE}">
      <dsp:nvSpPr>
        <dsp:cNvPr id="0" name=""/>
        <dsp:cNvSpPr/>
      </dsp:nvSpPr>
      <dsp:spPr>
        <a:xfrm>
          <a:off x="1260001" y="2312342"/>
          <a:ext cx="1776114" cy="1776114"/>
        </a:xfrm>
        <a:prstGeom prst="ellipse">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a:off x="1520107" y="2572448"/>
        <a:ext cx="1255902" cy="125590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7A9F54-86DD-44BD-AAC4-5E14D9532C1A}" type="datetimeFigureOut">
              <a:rPr lang="en-US" smtClean="0"/>
              <a:t>2/28/2014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77F5CE-0823-440F-B3F3-4D3A655F41ED}" type="slidenum">
              <a:rPr lang="en-US" smtClean="0"/>
              <a:t>‹#›</a:t>
            </a:fld>
            <a:endParaRPr lang="en-US"/>
          </a:p>
        </p:txBody>
      </p:sp>
    </p:spTree>
    <p:extLst>
      <p:ext uri="{BB962C8B-B14F-4D97-AF65-F5344CB8AC3E}">
        <p14:creationId xmlns:p14="http://schemas.microsoft.com/office/powerpoint/2010/main" val="4134086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2F004524-B286-4F14-84DA-7BAD970D1676}" type="slidenum">
              <a:rPr lang="en-US" smtClean="0"/>
              <a:t>13</a:t>
            </a:fld>
            <a:endParaRPr lang="en-US"/>
          </a:p>
        </p:txBody>
      </p:sp>
    </p:spTree>
    <p:extLst>
      <p:ext uri="{BB962C8B-B14F-4D97-AF65-F5344CB8AC3E}">
        <p14:creationId xmlns:p14="http://schemas.microsoft.com/office/powerpoint/2010/main" val="2360934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9AC334-4E1B-400B-A0B9-CECAD7906F8A}" type="datetimeFigureOut">
              <a:rPr lang="en-US" smtClean="0"/>
              <a:t>2/28/2014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4124890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9AC334-4E1B-400B-A0B9-CECAD7906F8A}" type="datetimeFigureOut">
              <a:rPr lang="en-US" smtClean="0"/>
              <a:t>2/28/2014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3514429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9AC334-4E1B-400B-A0B9-CECAD7906F8A}" type="datetimeFigureOut">
              <a:rPr lang="en-US" smtClean="0"/>
              <a:t>2/28/2014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2402101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9AC334-4E1B-400B-A0B9-CECAD7906F8A}" type="datetimeFigureOut">
              <a:rPr lang="en-US" smtClean="0"/>
              <a:t>2/28/2014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886305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9AC334-4E1B-400B-A0B9-CECAD7906F8A}" type="datetimeFigureOut">
              <a:rPr lang="en-US" smtClean="0"/>
              <a:t>2/28/2014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190490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9AC334-4E1B-400B-A0B9-CECAD7906F8A}" type="datetimeFigureOut">
              <a:rPr lang="en-US" smtClean="0"/>
              <a:t>2/28/2014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1525162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9AC334-4E1B-400B-A0B9-CECAD7906F8A}" type="datetimeFigureOut">
              <a:rPr lang="en-US" smtClean="0"/>
              <a:t>2/28/2014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324718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9AC334-4E1B-400B-A0B9-CECAD7906F8A}" type="datetimeFigureOut">
              <a:rPr lang="en-US" smtClean="0"/>
              <a:t>2/28/2014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1735261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AC334-4E1B-400B-A0B9-CECAD7906F8A}" type="datetimeFigureOut">
              <a:rPr lang="en-US" smtClean="0"/>
              <a:t>2/28/2014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2614422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9AC334-4E1B-400B-A0B9-CECAD7906F8A}" type="datetimeFigureOut">
              <a:rPr lang="en-US" smtClean="0"/>
              <a:t>2/28/2014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4939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9AC334-4E1B-400B-A0B9-CECAD7906F8A}" type="datetimeFigureOut">
              <a:rPr lang="en-US" smtClean="0"/>
              <a:t>2/28/2014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B83F8-6D18-4C5B-B027-7A43D96E3727}" type="slidenum">
              <a:rPr lang="en-US" smtClean="0"/>
              <a:t>‹#›</a:t>
            </a:fld>
            <a:endParaRPr lang="en-US"/>
          </a:p>
        </p:txBody>
      </p:sp>
    </p:spTree>
    <p:extLst>
      <p:ext uri="{BB962C8B-B14F-4D97-AF65-F5344CB8AC3E}">
        <p14:creationId xmlns:p14="http://schemas.microsoft.com/office/powerpoint/2010/main" val="57871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AC334-4E1B-400B-A0B9-CECAD7906F8A}" type="datetimeFigureOut">
              <a:rPr lang="en-US" smtClean="0"/>
              <a:t>2/28/2014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B83F8-6D18-4C5B-B027-7A43D96E3727}" type="slidenum">
              <a:rPr lang="en-US" smtClean="0"/>
              <a:t>‹#›</a:t>
            </a:fld>
            <a:endParaRPr lang="en-US"/>
          </a:p>
        </p:txBody>
      </p:sp>
    </p:spTree>
    <p:extLst>
      <p:ext uri="{BB962C8B-B14F-4D97-AF65-F5344CB8AC3E}">
        <p14:creationId xmlns:p14="http://schemas.microsoft.com/office/powerpoint/2010/main" val="583116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jp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nut 1"/>
          <p:cNvSpPr/>
          <p:nvPr/>
        </p:nvSpPr>
        <p:spPr>
          <a:xfrm>
            <a:off x="1600200" y="609600"/>
            <a:ext cx="5791200" cy="5791200"/>
          </a:xfrm>
          <a:prstGeom prst="donut">
            <a:avLst>
              <a:gd name="adj" fmla="val 21491"/>
            </a:avLst>
          </a:prstGeom>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prstTxWarp prst="textCircle">
              <a:avLst/>
            </a:prstTxWarp>
          </a:bodyPr>
          <a:lstStyle/>
          <a:p>
            <a:pPr algn="ctr"/>
            <a:r>
              <a:rPr lang="en-US" sz="7200" b="1" dirty="0" smtClean="0">
                <a:latin typeface="Book Antiqua" pitchFamily="18" charset="0"/>
              </a:rPr>
              <a:t>Good morning my dear students.</a:t>
            </a:r>
            <a:endParaRPr lang="en-US" sz="7200" b="1" dirty="0">
              <a:latin typeface="Book Antiqua" pitchFamily="18" charset="0"/>
            </a:endParaRPr>
          </a:p>
        </p:txBody>
      </p:sp>
      <p:sp>
        <p:nvSpPr>
          <p:cNvPr id="3" name="Sun 2"/>
          <p:cNvSpPr/>
          <p:nvPr/>
        </p:nvSpPr>
        <p:spPr>
          <a:xfrm>
            <a:off x="3352800" y="2362200"/>
            <a:ext cx="2286000" cy="2286000"/>
          </a:xfrm>
          <a:prstGeom prst="sun">
            <a:avLst/>
          </a:prstGeom>
          <a:ln>
            <a:noFill/>
          </a:ln>
          <a:effectLst>
            <a:glow rad="228600">
              <a:schemeClr val="accent5">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0411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grpId="0" nodeType="withEffect">
                                  <p:stCondLst>
                                    <p:cond delay="0"/>
                                  </p:stCondLst>
                                  <p:childTnLst>
                                    <p:animEffect transition="out" filter="fade">
                                      <p:cBhvr>
                                        <p:cTn id="6" dur="500" tmFilter="0, 0; .2, .5; .8, .5; 1, 0"/>
                                        <p:tgtEl>
                                          <p:spTgt spid="3"/>
                                        </p:tgtEl>
                                      </p:cBhvr>
                                    </p:animEffect>
                                    <p:animScale>
                                      <p:cBhvr>
                                        <p:cTn id="7" dur="250" autoRev="1" fill="hold"/>
                                        <p:tgtEl>
                                          <p:spTgt spid="3"/>
                                        </p:tgtEl>
                                      </p:cBhvr>
                                      <p:by x="105000" y="105000"/>
                                    </p:animScale>
                                  </p:childTnLst>
                                </p:cTn>
                              </p:par>
                              <p:par>
                                <p:cTn id="8" presetID="26" presetClass="emph" presetSubtype="0" repeatCount="indefinite" fill="hold" grpId="1" nodeType="withEffect">
                                  <p:stCondLst>
                                    <p:cond delay="0"/>
                                  </p:stCondLst>
                                  <p:childTnLst>
                                    <p:animEffect transition="out" filter="fade">
                                      <p:cBhvr>
                                        <p:cTn id="9" dur="500" tmFilter="0, 0; .2, .5; .8, .5; 1, 0"/>
                                        <p:tgtEl>
                                          <p:spTgt spid="3"/>
                                        </p:tgtEl>
                                      </p:cBhvr>
                                    </p:animEffect>
                                    <p:animScale>
                                      <p:cBhvr>
                                        <p:cTn id="10" dur="250" autoRev="1" fill="hold"/>
                                        <p:tgtEl>
                                          <p:spTgt spid="3"/>
                                        </p:tgtEl>
                                      </p:cBhvr>
                                      <p:by x="105000" y="105000"/>
                                    </p:animScale>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p:cTn id="15" dur="500" fill="hold"/>
                                        <p:tgtEl>
                                          <p:spTgt spid="2"/>
                                        </p:tgtEl>
                                        <p:attrNameLst>
                                          <p:attrName>ppt_w</p:attrName>
                                        </p:attrNameLst>
                                      </p:cBhvr>
                                      <p:tavLst>
                                        <p:tav tm="0">
                                          <p:val>
                                            <p:fltVal val="0"/>
                                          </p:val>
                                        </p:tav>
                                        <p:tav tm="100000">
                                          <p:val>
                                            <p:strVal val="#ppt_w"/>
                                          </p:val>
                                        </p:tav>
                                      </p:tavLst>
                                    </p:anim>
                                    <p:anim calcmode="lin" valueType="num">
                                      <p:cBhvr>
                                        <p:cTn id="16" dur="500" fill="hold"/>
                                        <p:tgtEl>
                                          <p:spTgt spid="2"/>
                                        </p:tgtEl>
                                        <p:attrNameLst>
                                          <p:attrName>ppt_h</p:attrName>
                                        </p:attrNameLst>
                                      </p:cBhvr>
                                      <p:tavLst>
                                        <p:tav tm="0">
                                          <p:val>
                                            <p:fltVal val="0"/>
                                          </p:val>
                                        </p:tav>
                                        <p:tav tm="100000">
                                          <p:val>
                                            <p:strVal val="#ppt_h"/>
                                          </p:val>
                                        </p:tav>
                                      </p:tavLst>
                                    </p:anim>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2106873" y="150125"/>
            <a:ext cx="4495800" cy="2895600"/>
          </a:xfrm>
          <a:prstGeom prst="ellipse">
            <a:avLst/>
          </a:prstGeom>
          <a:ln w="152400" cap="sq" cmpd="dbl">
            <a:solidFill>
              <a:schemeClr val="tx1"/>
            </a:solidFill>
            <a:miter lim="800000"/>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b="1" dirty="0" smtClean="0">
                <a:latin typeface="Book Antiqua" pitchFamily="18" charset="0"/>
              </a:rPr>
              <a:t>Why is early rising necessary?</a:t>
            </a:r>
            <a:endParaRPr lang="en-US" sz="2800" b="1" dirty="0">
              <a:latin typeface="Book Antiqua" pitchFamily="18" charset="0"/>
            </a:endParaRPr>
          </a:p>
        </p:txBody>
      </p:sp>
      <p:sp>
        <p:nvSpPr>
          <p:cNvPr id="4" name="Hexagon 3"/>
          <p:cNvSpPr/>
          <p:nvPr/>
        </p:nvSpPr>
        <p:spPr>
          <a:xfrm>
            <a:off x="304800" y="2819400"/>
            <a:ext cx="8001000" cy="3657600"/>
          </a:xfrm>
          <a:prstGeom prst="hexagon">
            <a:avLst/>
          </a:prstGeom>
          <a:ln w="152400" cap="sq" cmpd="dbl">
            <a:solidFill>
              <a:schemeClr val="tx1"/>
            </a:solidFill>
            <a:miter lim="800000"/>
          </a:ln>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b="1" dirty="0" smtClean="0">
                <a:latin typeface="Book Antiqua" pitchFamily="18" charset="0"/>
              </a:rPr>
              <a:t>Early rising is necessary to keep our body strong and stable, keep our mind fresh and fair, to maintain discipline of life and our regular activities properly. So we should be to habituated to early rising.</a:t>
            </a:r>
            <a:endParaRPr lang="en-US" sz="2800" b="1" dirty="0">
              <a:latin typeface="Book Antiqua" pitchFamily="18" charset="0"/>
            </a:endParaRPr>
          </a:p>
        </p:txBody>
      </p:sp>
    </p:spTree>
    <p:extLst>
      <p:ext uri="{BB962C8B-B14F-4D97-AF65-F5344CB8AC3E}">
        <p14:creationId xmlns:p14="http://schemas.microsoft.com/office/powerpoint/2010/main" val="414464318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65000"/>
            <a:alpha val="37000"/>
          </a:schemeClr>
        </a:solidFill>
        <a:effectLst/>
      </p:bgPr>
    </p:bg>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527867585"/>
              </p:ext>
            </p:extLst>
          </p:nvPr>
        </p:nvGraphicFramePr>
        <p:xfrm>
          <a:off x="76200" y="228600"/>
          <a:ext cx="89154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rotWithShape="1">
          <a:blip r:embed="rId7">
            <a:extLst>
              <a:ext uri="{28A0092B-C50C-407E-A947-70E740481C1C}">
                <a14:useLocalDpi xmlns:a14="http://schemas.microsoft.com/office/drawing/2010/main" val="0"/>
              </a:ext>
            </a:extLst>
          </a:blip>
          <a:srcRect l="65652" t="53640" r="2884" b="10269"/>
          <a:stretch/>
        </p:blipFill>
        <p:spPr>
          <a:xfrm>
            <a:off x="1323321" y="2514600"/>
            <a:ext cx="1777501" cy="1848660"/>
          </a:xfrm>
          <a:prstGeom prst="ellipse">
            <a:avLst/>
          </a:prstGeom>
          <a:ln w="127000" cmpd="dbl">
            <a:solidFill>
              <a:schemeClr val="bg1"/>
            </a:solidFill>
          </a:ln>
        </p:spPr>
      </p:pic>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68" t="11542" r="65668" b="52367"/>
          <a:stretch/>
        </p:blipFill>
        <p:spPr>
          <a:xfrm>
            <a:off x="5968616" y="2514600"/>
            <a:ext cx="1777501" cy="1848660"/>
          </a:xfrm>
          <a:prstGeom prst="ellipse">
            <a:avLst/>
          </a:prstGeom>
          <a:ln w="127000" cmpd="dbl">
            <a:solidFill>
              <a:schemeClr val="bg1"/>
            </a:solidFill>
          </a:ln>
        </p:spPr>
      </p:pic>
      <p:pic>
        <p:nvPicPr>
          <p:cNvPr id="5" name="Picture 4"/>
          <p:cNvPicPr>
            <a:picLocks noChangeAspect="1"/>
          </p:cNvPicPr>
          <p:nvPr/>
        </p:nvPicPr>
        <p:blipFill rotWithShape="1">
          <a:blip r:embed="rId7">
            <a:extLst>
              <a:ext uri="{28A0092B-C50C-407E-A947-70E740481C1C}">
                <a14:useLocalDpi xmlns:a14="http://schemas.microsoft.com/office/drawing/2010/main" val="0"/>
              </a:ext>
            </a:extLst>
          </a:blip>
          <a:srcRect l="34268" t="11809" r="34268" b="52100"/>
          <a:stretch/>
        </p:blipFill>
        <p:spPr>
          <a:xfrm>
            <a:off x="3644577" y="152400"/>
            <a:ext cx="1777501" cy="1848660"/>
          </a:xfrm>
          <a:prstGeom prst="ellipse">
            <a:avLst/>
          </a:prstGeom>
          <a:ln w="127000" cmpd="dbl">
            <a:solidFill>
              <a:schemeClr val="bg1"/>
            </a:solidFill>
          </a:ln>
        </p:spPr>
      </p:pic>
      <p:pic>
        <p:nvPicPr>
          <p:cNvPr id="6" name="Picture 5"/>
          <p:cNvPicPr>
            <a:picLocks noChangeAspect="1"/>
          </p:cNvPicPr>
          <p:nvPr/>
        </p:nvPicPr>
        <p:blipFill rotWithShape="1">
          <a:blip r:embed="rId7">
            <a:extLst>
              <a:ext uri="{28A0092B-C50C-407E-A947-70E740481C1C}">
                <a14:useLocalDpi xmlns:a14="http://schemas.microsoft.com/office/drawing/2010/main" val="0"/>
              </a:ext>
            </a:extLst>
          </a:blip>
          <a:srcRect l="65652" t="11809" r="2884" b="52100"/>
          <a:stretch/>
        </p:blipFill>
        <p:spPr>
          <a:xfrm>
            <a:off x="3658225" y="4800600"/>
            <a:ext cx="1777501" cy="1848660"/>
          </a:xfrm>
          <a:prstGeom prst="ellipse">
            <a:avLst/>
          </a:prstGeom>
          <a:ln w="127000" cmpd="dbl">
            <a:solidFill>
              <a:schemeClr val="bg1"/>
            </a:solidFill>
          </a:ln>
        </p:spPr>
      </p:pic>
      <p:sp>
        <p:nvSpPr>
          <p:cNvPr id="7" name="Multiply 6"/>
          <p:cNvSpPr/>
          <p:nvPr/>
        </p:nvSpPr>
        <p:spPr>
          <a:xfrm>
            <a:off x="3327776" y="2209800"/>
            <a:ext cx="2438400" cy="2438400"/>
          </a:xfrm>
          <a:prstGeom prst="mathMultiply">
            <a:avLst>
              <a:gd name="adj1" fmla="val 100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36636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304800"/>
            <a:ext cx="4419600" cy="995422"/>
          </a:xfrm>
          <a:prstGeom prst="wedgeEllipseCallout">
            <a:avLst>
              <a:gd name="adj1" fmla="val -1809"/>
              <a:gd name="adj2" fmla="val 92471"/>
            </a:avLst>
          </a:prstGeom>
          <a:ln w="152400" cap="sq" cmpd="dbl">
            <a:miter lim="800000"/>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sz="4000" b="1" dirty="0" smtClean="0">
                <a:latin typeface="Book Antiqua" pitchFamily="18" charset="0"/>
              </a:rPr>
              <a:t>Evaluation</a:t>
            </a:r>
            <a:endParaRPr lang="en-US" sz="4000" b="1" dirty="0">
              <a:latin typeface="Book Antiqua" pitchFamily="18" charset="0"/>
            </a:endParaRPr>
          </a:p>
        </p:txBody>
      </p:sp>
      <p:sp>
        <p:nvSpPr>
          <p:cNvPr id="4" name="TextBox 3"/>
          <p:cNvSpPr txBox="1"/>
          <p:nvPr/>
        </p:nvSpPr>
        <p:spPr>
          <a:xfrm>
            <a:off x="990600" y="1752600"/>
            <a:ext cx="7315200" cy="4232940"/>
          </a:xfrm>
          <a:prstGeom prst="bevel">
            <a:avLst/>
          </a:prstGeom>
          <a:ln w="3175" cap="sq" cmpd="dbl">
            <a:solidFill>
              <a:schemeClr val="tx1"/>
            </a:solidFill>
            <a:miter lim="800000"/>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endParaRPr lang="en-US" sz="2800" b="1" dirty="0" smtClean="0">
              <a:latin typeface="Book Antiqua" pitchFamily="18" charset="0"/>
            </a:endParaRPr>
          </a:p>
          <a:p>
            <a:pPr algn="just"/>
            <a:r>
              <a:rPr lang="en-US" sz="2800" b="1" dirty="0" smtClean="0">
                <a:latin typeface="Book Antiqua" pitchFamily="18" charset="0"/>
              </a:rPr>
              <a:t>Answer the following questions-</a:t>
            </a:r>
          </a:p>
          <a:p>
            <a:pPr algn="just"/>
            <a:endParaRPr lang="en-US" sz="400" b="1" dirty="0" smtClean="0">
              <a:latin typeface="Book Antiqua" pitchFamily="18" charset="0"/>
            </a:endParaRPr>
          </a:p>
          <a:p>
            <a:pPr algn="just"/>
            <a:r>
              <a:rPr lang="en-US" sz="2800" b="1" dirty="0" smtClean="0">
                <a:latin typeface="Book Antiqua" pitchFamily="18" charset="0"/>
              </a:rPr>
              <a:t>What is early rising?</a:t>
            </a:r>
          </a:p>
          <a:p>
            <a:pPr algn="just"/>
            <a:r>
              <a:rPr lang="en-US" sz="2800" b="1" dirty="0" smtClean="0">
                <a:latin typeface="Book Antiqua" pitchFamily="18" charset="0"/>
              </a:rPr>
              <a:t>Who is an early riser?</a:t>
            </a:r>
          </a:p>
          <a:p>
            <a:pPr algn="just"/>
            <a:r>
              <a:rPr lang="en-US" sz="2800" b="1" dirty="0" smtClean="0">
                <a:latin typeface="Book Antiqua" pitchFamily="18" charset="0"/>
              </a:rPr>
              <a:t>What is the benefit of early rising?</a:t>
            </a:r>
          </a:p>
          <a:p>
            <a:pPr algn="just"/>
            <a:r>
              <a:rPr lang="en-US" sz="2800" b="1" dirty="0" smtClean="0">
                <a:latin typeface="Book Antiqua" pitchFamily="18" charset="0"/>
              </a:rPr>
              <a:t>Why should we rise early?</a:t>
            </a:r>
          </a:p>
          <a:p>
            <a:pPr algn="just"/>
            <a:endParaRPr lang="en-US" sz="2800" b="1" dirty="0">
              <a:latin typeface="Book Antiqua" pitchFamily="18" charset="0"/>
            </a:endParaRPr>
          </a:p>
        </p:txBody>
      </p:sp>
    </p:spTree>
    <p:extLst>
      <p:ext uri="{BB962C8B-B14F-4D97-AF65-F5344CB8AC3E}">
        <p14:creationId xmlns:p14="http://schemas.microsoft.com/office/powerpoint/2010/main" val="285833652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33500" y="3124200"/>
            <a:ext cx="6781800" cy="3200400"/>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b="1" dirty="0" smtClean="0">
              <a:solidFill>
                <a:schemeClr val="tx1"/>
              </a:solidFill>
              <a:latin typeface="Book Antiqua" pitchFamily="18" charset="0"/>
            </a:endParaRPr>
          </a:p>
          <a:p>
            <a:pPr algn="ctr"/>
            <a:r>
              <a:rPr lang="en-US" sz="4400" b="1" dirty="0" smtClean="0">
                <a:solidFill>
                  <a:schemeClr val="tx1"/>
                </a:solidFill>
                <a:latin typeface="Book Antiqua" pitchFamily="18" charset="0"/>
              </a:rPr>
              <a:t>Write a </a:t>
            </a:r>
            <a:r>
              <a:rPr lang="en-US" sz="4400" b="1" dirty="0">
                <a:solidFill>
                  <a:schemeClr val="tx1"/>
                </a:solidFill>
                <a:latin typeface="Book Antiqua" pitchFamily="18" charset="0"/>
              </a:rPr>
              <a:t>paragraph </a:t>
            </a:r>
            <a:r>
              <a:rPr lang="en-US" sz="4400" b="1" dirty="0" smtClean="0">
                <a:solidFill>
                  <a:schemeClr val="tx1"/>
                </a:solidFill>
                <a:latin typeface="Book Antiqua" pitchFamily="18" charset="0"/>
              </a:rPr>
              <a:t>on</a:t>
            </a:r>
          </a:p>
          <a:p>
            <a:pPr algn="ctr"/>
            <a:r>
              <a:rPr lang="en-US" sz="4400" b="1" dirty="0" smtClean="0">
                <a:solidFill>
                  <a:schemeClr val="tx1"/>
                </a:solidFill>
                <a:latin typeface="Book Antiqua" pitchFamily="18" charset="0"/>
              </a:rPr>
              <a:t>“Early Rising”</a:t>
            </a:r>
            <a:endParaRPr lang="en-US" sz="4400" b="1" dirty="0">
              <a:solidFill>
                <a:schemeClr val="tx1"/>
              </a:solidFill>
              <a:latin typeface="Book Antiqua" pitchFamily="18" charset="0"/>
            </a:endParaRPr>
          </a:p>
          <a:p>
            <a:pPr algn="ctr"/>
            <a:endParaRPr lang="en-US" sz="4400" b="1" dirty="0">
              <a:solidFill>
                <a:schemeClr val="tx1"/>
              </a:solidFill>
              <a:latin typeface="Book Antiqua" pitchFamily="18" charset="0"/>
            </a:endParaRPr>
          </a:p>
        </p:txBody>
      </p:sp>
      <p:sp>
        <p:nvSpPr>
          <p:cNvPr id="2" name="Trapezoid 1"/>
          <p:cNvSpPr/>
          <p:nvPr/>
        </p:nvSpPr>
        <p:spPr>
          <a:xfrm>
            <a:off x="762000" y="970128"/>
            <a:ext cx="7924800" cy="2286000"/>
          </a:xfrm>
          <a:prstGeom prst="trapezoid">
            <a:avLst/>
          </a:prstGeom>
          <a:solidFill>
            <a:schemeClr val="accent5">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Book Antiqua" pitchFamily="18" charset="0"/>
              </a:rPr>
              <a:t>Homework</a:t>
            </a:r>
            <a:endParaRPr lang="en-US" sz="3600" b="1" dirty="0">
              <a:solidFill>
                <a:schemeClr val="tx1"/>
              </a:solidFill>
              <a:latin typeface="Book Antiqua" pitchFamily="18" charset="0"/>
            </a:endParaRPr>
          </a:p>
        </p:txBody>
      </p:sp>
    </p:spTree>
    <p:extLst>
      <p:ext uri="{BB962C8B-B14F-4D97-AF65-F5344CB8AC3E}">
        <p14:creationId xmlns:p14="http://schemas.microsoft.com/office/powerpoint/2010/main" val="357953770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28800" y="3407391"/>
            <a:ext cx="5791200" cy="2819400"/>
          </a:xfrm>
          <a:prstGeom prst="roundRect">
            <a:avLst/>
          </a:prstGeom>
          <a:ln w="127000" cap="sq" cmpd="dbl">
            <a:miter lim="800000"/>
          </a:ln>
        </p:spPr>
        <p:style>
          <a:lnRef idx="3">
            <a:schemeClr val="lt1"/>
          </a:lnRef>
          <a:fillRef idx="1">
            <a:schemeClr val="dk1"/>
          </a:fillRef>
          <a:effectRef idx="1">
            <a:schemeClr val="dk1"/>
          </a:effectRef>
          <a:fontRef idx="minor">
            <a:schemeClr val="lt1"/>
          </a:fontRef>
        </p:style>
        <p:txBody>
          <a:bodyPr rtlCol="0" anchor="ctr"/>
          <a:lstStyle/>
          <a:p>
            <a:pPr algn="ctr"/>
            <a:r>
              <a:rPr lang="en-US" sz="3200" dirty="0" smtClean="0">
                <a:latin typeface="Book Antiqua" pitchFamily="18" charset="0"/>
              </a:rPr>
              <a:t>Early to bed and early to rise makes a man healthy ,wealthy and wise.</a:t>
            </a:r>
            <a:endParaRPr lang="en-US" sz="3200" dirty="0">
              <a:latin typeface="Book Antiqua" pitchFamily="18" charset="0"/>
            </a:endParaRPr>
          </a:p>
        </p:txBody>
      </p:sp>
      <p:sp>
        <p:nvSpPr>
          <p:cNvPr id="3" name="Cloud 2"/>
          <p:cNvSpPr/>
          <p:nvPr/>
        </p:nvSpPr>
        <p:spPr>
          <a:xfrm>
            <a:off x="1143000" y="533400"/>
            <a:ext cx="6934200" cy="2895600"/>
          </a:xfrm>
          <a:prstGeom prst="cloud">
            <a:avLst/>
          </a:prstGeom>
          <a:ln w="127000" cap="sq" cmpd="dbl">
            <a:miter lim="800000"/>
          </a:ln>
        </p:spPr>
        <p:style>
          <a:lnRef idx="3">
            <a:schemeClr val="lt1"/>
          </a:lnRef>
          <a:fillRef idx="1">
            <a:schemeClr val="dk1"/>
          </a:fillRef>
          <a:effectRef idx="1">
            <a:schemeClr val="dk1"/>
          </a:effectRef>
          <a:fontRef idx="minor">
            <a:schemeClr val="lt1"/>
          </a:fontRef>
        </p:style>
        <p:txBody>
          <a:bodyPr rtlCol="0" anchor="ctr"/>
          <a:lstStyle/>
          <a:p>
            <a:pPr algn="ctr"/>
            <a:r>
              <a:rPr lang="en-US" sz="5400" dirty="0" smtClean="0">
                <a:latin typeface="Book Antiqua" pitchFamily="18" charset="0"/>
              </a:rPr>
              <a:t>Verse Universal</a:t>
            </a:r>
            <a:endParaRPr lang="en-US" sz="5400" dirty="0">
              <a:latin typeface="Book Antiqua" pitchFamily="18" charset="0"/>
            </a:endParaRPr>
          </a:p>
        </p:txBody>
      </p:sp>
    </p:spTree>
    <p:extLst>
      <p:ext uri="{BB962C8B-B14F-4D97-AF65-F5344CB8AC3E}">
        <p14:creationId xmlns:p14="http://schemas.microsoft.com/office/powerpoint/2010/main" val="23931034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Quad Arrow Callout 1"/>
          <p:cNvSpPr/>
          <p:nvPr/>
        </p:nvSpPr>
        <p:spPr>
          <a:xfrm>
            <a:off x="1143000" y="457200"/>
            <a:ext cx="6781799" cy="5943600"/>
          </a:xfrm>
          <a:prstGeom prst="quadArrowCallout">
            <a:avLst>
              <a:gd name="adj1" fmla="val 37030"/>
              <a:gd name="adj2" fmla="val 18515"/>
              <a:gd name="adj3" fmla="val 18515"/>
              <a:gd name="adj4" fmla="val 48123"/>
            </a:avLst>
          </a:prstGeom>
          <a:ln w="127000" cap="sq" cmpd="dbl">
            <a:miter lim="800000"/>
          </a:ln>
        </p:spPr>
        <p:style>
          <a:lnRef idx="3">
            <a:schemeClr val="lt1"/>
          </a:lnRef>
          <a:fillRef idx="1">
            <a:schemeClr val="dk1"/>
          </a:fillRef>
          <a:effectRef idx="1">
            <a:schemeClr val="dk1"/>
          </a:effectRef>
          <a:fontRef idx="minor">
            <a:schemeClr val="lt1"/>
          </a:fontRef>
        </p:style>
        <p:txBody>
          <a:bodyPr rtlCol="0" anchor="ctr"/>
          <a:lstStyle/>
          <a:p>
            <a:pPr algn="ctr"/>
            <a:r>
              <a:rPr lang="en-US" sz="6000" dirty="0" smtClean="0">
                <a:latin typeface="Book Antiqua" pitchFamily="18" charset="0"/>
              </a:rPr>
              <a:t>Bye </a:t>
            </a:r>
            <a:r>
              <a:rPr lang="en-US" sz="6000" dirty="0" err="1" smtClean="0">
                <a:latin typeface="Book Antiqua" pitchFamily="18" charset="0"/>
              </a:rPr>
              <a:t>bye</a:t>
            </a:r>
            <a:endParaRPr lang="en-US" sz="6000" dirty="0" smtClean="0">
              <a:latin typeface="Book Antiqua" pitchFamily="18" charset="0"/>
            </a:endParaRPr>
          </a:p>
          <a:p>
            <a:pPr algn="ctr"/>
            <a:r>
              <a:rPr lang="bn-BD" sz="8000" dirty="0" smtClean="0">
                <a:latin typeface="Book Antiqua" pitchFamily="18" charset="0"/>
              </a:rPr>
              <a:t>যাই যাই </a:t>
            </a:r>
            <a:endParaRPr lang="en-US" sz="8000" dirty="0">
              <a:latin typeface="Book Antiqua" pitchFamily="18" charset="0"/>
            </a:endParaRPr>
          </a:p>
        </p:txBody>
      </p:sp>
    </p:spTree>
    <p:extLst>
      <p:ext uri="{BB962C8B-B14F-4D97-AF65-F5344CB8AC3E}">
        <p14:creationId xmlns:p14="http://schemas.microsoft.com/office/powerpoint/2010/main" val="25260004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xit" presetSubtype="0" accel="100000" fill="hold" grpId="0" nodeType="clickEffect">
                                  <p:stCondLst>
                                    <p:cond delay="0"/>
                                  </p:stCondLst>
                                  <p:childTnLst>
                                    <p:anim calcmode="lin" valueType="num">
                                      <p:cBhvr>
                                        <p:cTn id="6" dur="3000"/>
                                        <p:tgtEl>
                                          <p:spTgt spid="2"/>
                                        </p:tgtEl>
                                        <p:attrNameLst>
                                          <p:attrName>ppt_w</p:attrName>
                                        </p:attrNameLst>
                                      </p:cBhvr>
                                      <p:tavLst>
                                        <p:tav tm="0">
                                          <p:val>
                                            <p:strVal val="ppt_w"/>
                                          </p:val>
                                        </p:tav>
                                        <p:tav tm="100000">
                                          <p:val>
                                            <p:fltVal val="0"/>
                                          </p:val>
                                        </p:tav>
                                      </p:tavLst>
                                    </p:anim>
                                    <p:anim calcmode="lin" valueType="num">
                                      <p:cBhvr>
                                        <p:cTn id="7" dur="3000"/>
                                        <p:tgtEl>
                                          <p:spTgt spid="2"/>
                                        </p:tgtEl>
                                        <p:attrNameLst>
                                          <p:attrName>ppt_h</p:attrName>
                                        </p:attrNameLst>
                                      </p:cBhvr>
                                      <p:tavLst>
                                        <p:tav tm="0">
                                          <p:val>
                                            <p:strVal val="ppt_h"/>
                                          </p:val>
                                        </p:tav>
                                        <p:tav tm="100000">
                                          <p:val>
                                            <p:fltVal val="0"/>
                                          </p:val>
                                        </p:tav>
                                      </p:tavLst>
                                    </p:anim>
                                    <p:anim calcmode="lin" valueType="num">
                                      <p:cBhvr>
                                        <p:cTn id="8" dur="3000"/>
                                        <p:tgtEl>
                                          <p:spTgt spid="2"/>
                                        </p:tgtEl>
                                        <p:attrNameLst>
                                          <p:attrName>style.rotation</p:attrName>
                                        </p:attrNameLst>
                                      </p:cBhvr>
                                      <p:tavLst>
                                        <p:tav tm="0">
                                          <p:val>
                                            <p:fltVal val="0"/>
                                          </p:val>
                                        </p:tav>
                                        <p:tav tm="100000">
                                          <p:val>
                                            <p:fltVal val="360"/>
                                          </p:val>
                                        </p:tav>
                                      </p:tavLst>
                                    </p:anim>
                                    <p:animEffect transition="out" filter="fade">
                                      <p:cBhvr>
                                        <p:cTn id="9" dur="3000"/>
                                        <p:tgtEl>
                                          <p:spTgt spid="2"/>
                                        </p:tgtEl>
                                      </p:cBhvr>
                                    </p:animEffect>
                                    <p:set>
                                      <p:cBhvr>
                                        <p:cTn id="10" dur="1" fill="hold">
                                          <p:stCondLst>
                                            <p:cond delay="2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949243"/>
            <a:ext cx="4426855" cy="2009061"/>
          </a:xfrm>
          <a:prstGeom prst="roundRect">
            <a:avLst/>
          </a:prstGeom>
          <a:ln w="127000" cmpd="dbl"/>
        </p:spPr>
        <p:style>
          <a:lnRef idx="3">
            <a:schemeClr val="lt1"/>
          </a:lnRef>
          <a:fillRef idx="1">
            <a:schemeClr val="dk1"/>
          </a:fillRef>
          <a:effectRef idx="1">
            <a:schemeClr val="dk1"/>
          </a:effectRef>
          <a:fontRef idx="minor">
            <a:schemeClr val="lt1"/>
          </a:fontRef>
        </p:style>
        <p:txBody>
          <a:bodyPr wrap="square" rtlCol="0">
            <a:spAutoFit/>
          </a:bodyPr>
          <a:lstStyle/>
          <a:p>
            <a:r>
              <a:rPr lang="en-US" sz="2800" b="1" dirty="0" smtClean="0">
                <a:latin typeface="Book Antiqua" pitchFamily="18" charset="0"/>
              </a:rPr>
              <a:t>Senior Lecturer</a:t>
            </a:r>
          </a:p>
          <a:p>
            <a:r>
              <a:rPr lang="en-US" sz="2800" b="1" dirty="0" smtClean="0">
                <a:latin typeface="Book Antiqua" pitchFamily="18" charset="0"/>
              </a:rPr>
              <a:t>Department of English</a:t>
            </a:r>
          </a:p>
          <a:p>
            <a:r>
              <a:rPr lang="en-US" sz="2800" b="1" dirty="0" smtClean="0">
                <a:latin typeface="Book Antiqua" pitchFamily="18" charset="0"/>
              </a:rPr>
              <a:t>Cambrian School &amp; College</a:t>
            </a:r>
            <a:r>
              <a:rPr lang="bn-BD" sz="2800" b="1" dirty="0" smtClean="0">
                <a:latin typeface="Book Antiqua" pitchFamily="18" charset="0"/>
              </a:rPr>
              <a:t>,</a:t>
            </a:r>
            <a:r>
              <a:rPr lang="en-US" sz="2800" b="1" dirty="0" smtClean="0">
                <a:latin typeface="Book Antiqua" pitchFamily="18" charset="0"/>
              </a:rPr>
              <a:t>Dhaka, </a:t>
            </a:r>
            <a:endParaRPr lang="en-US" sz="2800" b="1" dirty="0">
              <a:latin typeface="Book Antiqua" pitchFamily="18" charset="0"/>
            </a:endParaRPr>
          </a:p>
        </p:txBody>
      </p:sp>
      <p:sp>
        <p:nvSpPr>
          <p:cNvPr id="3" name="Rounded Rectangle 2"/>
          <p:cNvSpPr/>
          <p:nvPr/>
        </p:nvSpPr>
        <p:spPr>
          <a:xfrm>
            <a:off x="4953000" y="3949243"/>
            <a:ext cx="3962400" cy="1918157"/>
          </a:xfrm>
          <a:prstGeom prst="roundRect">
            <a:avLst/>
          </a:prstGeom>
          <a:ln w="127000" cmpd="dbl"/>
        </p:spPr>
        <p:style>
          <a:lnRef idx="3">
            <a:schemeClr val="lt1"/>
          </a:lnRef>
          <a:fillRef idx="1">
            <a:schemeClr val="dk1"/>
          </a:fillRef>
          <a:effectRef idx="1">
            <a:schemeClr val="dk1"/>
          </a:effectRef>
          <a:fontRef idx="minor">
            <a:schemeClr val="lt1"/>
          </a:fontRef>
        </p:style>
        <p:txBody>
          <a:bodyPr rtlCol="0" anchor="ctr"/>
          <a:lstStyle/>
          <a:p>
            <a:pPr algn="ctr"/>
            <a:r>
              <a:rPr lang="en-US" sz="2800" b="1" dirty="0" smtClean="0">
                <a:solidFill>
                  <a:schemeClr val="bg1"/>
                </a:solidFill>
                <a:latin typeface="Book Antiqua" pitchFamily="18" charset="0"/>
              </a:rPr>
              <a:t>Class-Nine </a:t>
            </a:r>
          </a:p>
          <a:p>
            <a:pPr algn="ctr"/>
            <a:r>
              <a:rPr lang="en-US" sz="2800" b="1" dirty="0" smtClean="0">
                <a:solidFill>
                  <a:schemeClr val="bg1"/>
                </a:solidFill>
                <a:latin typeface="Book Antiqua" pitchFamily="18" charset="0"/>
              </a:rPr>
              <a:t>English </a:t>
            </a:r>
            <a:r>
              <a:rPr lang="en-US" sz="2800" b="1" dirty="0" smtClean="0">
                <a:solidFill>
                  <a:schemeClr val="bg1"/>
                </a:solidFill>
                <a:latin typeface="Book Antiqua" pitchFamily="18" charset="0"/>
              </a:rPr>
              <a:t>1</a:t>
            </a:r>
            <a:r>
              <a:rPr lang="en-US" sz="2800" b="1" baseline="30000" dirty="0" smtClean="0">
                <a:solidFill>
                  <a:schemeClr val="bg1"/>
                </a:solidFill>
                <a:latin typeface="Book Antiqua" pitchFamily="18" charset="0"/>
              </a:rPr>
              <a:t>st</a:t>
            </a:r>
            <a:r>
              <a:rPr lang="en-US" sz="2800" b="1" dirty="0" smtClean="0">
                <a:solidFill>
                  <a:schemeClr val="bg1"/>
                </a:solidFill>
                <a:latin typeface="Book Antiqua" pitchFamily="18" charset="0"/>
              </a:rPr>
              <a:t> Paper</a:t>
            </a:r>
            <a:endParaRPr lang="en-US" sz="2800" b="1" dirty="0">
              <a:solidFill>
                <a:schemeClr val="bg1"/>
              </a:solidFill>
              <a:latin typeface="Book Antiqua" pitchFamily="18" charset="0"/>
            </a:endParaRPr>
          </a:p>
        </p:txBody>
      </p:sp>
      <p:sp>
        <p:nvSpPr>
          <p:cNvPr id="6" name="Donut 5"/>
          <p:cNvSpPr/>
          <p:nvPr/>
        </p:nvSpPr>
        <p:spPr>
          <a:xfrm>
            <a:off x="2971800" y="304800"/>
            <a:ext cx="3581400" cy="3581400"/>
          </a:xfrm>
          <a:prstGeom prst="donut">
            <a:avLst>
              <a:gd name="adj" fmla="val 21746"/>
            </a:avLst>
          </a:prstGeom>
          <a:ln w="127000" cmpd="dbl"/>
        </p:spPr>
        <p:style>
          <a:lnRef idx="3">
            <a:schemeClr val="lt1"/>
          </a:lnRef>
          <a:fillRef idx="1">
            <a:schemeClr val="dk1"/>
          </a:fillRef>
          <a:effectRef idx="1">
            <a:schemeClr val="dk1"/>
          </a:effectRef>
          <a:fontRef idx="minor">
            <a:schemeClr val="lt1"/>
          </a:fontRef>
        </p:style>
        <p:txBody>
          <a:bodyPr rtlCol="0" anchor="ctr">
            <a:prstTxWarp prst="textCircle">
              <a:avLst/>
            </a:prstTxWarp>
          </a:bodyPr>
          <a:lstStyle/>
          <a:p>
            <a:pPr algn="ctr"/>
            <a:r>
              <a:rPr lang="en-US" sz="4800" b="1" dirty="0" err="1" smtClean="0">
                <a:solidFill>
                  <a:schemeClr val="bg1"/>
                </a:solidFill>
                <a:latin typeface="Book Antiqua" pitchFamily="18" charset="0"/>
              </a:rPr>
              <a:t>Md</a:t>
            </a:r>
            <a:r>
              <a:rPr lang="en-US" sz="4800" b="1" dirty="0" smtClean="0">
                <a:solidFill>
                  <a:schemeClr val="bg1"/>
                </a:solidFill>
                <a:latin typeface="Book Antiqua" pitchFamily="18" charset="0"/>
              </a:rPr>
              <a:t> </a:t>
            </a:r>
            <a:r>
              <a:rPr lang="en-US" sz="4800" b="1" dirty="0" err="1" smtClean="0">
                <a:solidFill>
                  <a:schemeClr val="bg1"/>
                </a:solidFill>
                <a:latin typeface="Book Antiqua" pitchFamily="18" charset="0"/>
              </a:rPr>
              <a:t>Hasan</a:t>
            </a:r>
            <a:r>
              <a:rPr lang="en-US" sz="4800" b="1" dirty="0" smtClean="0">
                <a:solidFill>
                  <a:schemeClr val="bg1"/>
                </a:solidFill>
                <a:latin typeface="Book Antiqua" pitchFamily="18" charset="0"/>
              </a:rPr>
              <a:t> </a:t>
            </a:r>
            <a:r>
              <a:rPr lang="en-US" sz="4800" b="1" dirty="0" err="1" smtClean="0">
                <a:solidFill>
                  <a:schemeClr val="bg1"/>
                </a:solidFill>
                <a:latin typeface="Book Antiqua" pitchFamily="18" charset="0"/>
              </a:rPr>
              <a:t>Hafizur</a:t>
            </a:r>
            <a:r>
              <a:rPr lang="en-US" sz="4800" b="1" dirty="0" smtClean="0">
                <a:solidFill>
                  <a:schemeClr val="bg1"/>
                </a:solidFill>
                <a:latin typeface="Book Antiqua" pitchFamily="18" charset="0"/>
              </a:rPr>
              <a:t> </a:t>
            </a:r>
            <a:r>
              <a:rPr lang="en-US" sz="4800" b="1" dirty="0" err="1" smtClean="0">
                <a:solidFill>
                  <a:schemeClr val="bg1"/>
                </a:solidFill>
                <a:latin typeface="Book Antiqua" pitchFamily="18" charset="0"/>
              </a:rPr>
              <a:t>Rahman</a:t>
            </a:r>
            <a:endParaRPr lang="en-US" sz="4800" b="1" dirty="0">
              <a:solidFill>
                <a:schemeClr val="bg1"/>
              </a:solidFill>
              <a:latin typeface="Book Antiqua"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84597" y="1117092"/>
            <a:ext cx="1981200" cy="195681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7909129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3505200"/>
            <a:ext cx="3962400" cy="2995594"/>
          </a:xfrm>
          <a:prstGeom prst="rect">
            <a:avLst/>
          </a:prstGeom>
          <a:ln w="228600" cap="sq" cmpd="thickThin">
            <a:solidFill>
              <a:schemeClr val="accent6">
                <a:lumMod val="20000"/>
                <a:lumOff val="80000"/>
              </a:schemeClr>
            </a:solidFill>
            <a:prstDash val="solid"/>
            <a:miter lim="800000"/>
          </a:ln>
          <a:effectLst>
            <a:innerShdw blurRad="76200">
              <a:srgbClr val="000000"/>
            </a:innerShdw>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1" y="289229"/>
            <a:ext cx="3962400" cy="2682572"/>
          </a:xfrm>
          <a:prstGeom prst="rect">
            <a:avLst/>
          </a:prstGeom>
          <a:ln w="228600" cap="sq" cmpd="thickThin">
            <a:solidFill>
              <a:schemeClr val="accent6">
                <a:lumMod val="20000"/>
                <a:lumOff val="80000"/>
              </a:schemeClr>
            </a:solidFill>
            <a:prstDash val="solid"/>
            <a:miter lim="800000"/>
          </a:ln>
          <a:effectLst>
            <a:innerShdw blurRad="76200">
              <a:srgbClr val="000000"/>
            </a:innerShdw>
          </a:effectLst>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37078" y="3505200"/>
            <a:ext cx="3749722" cy="2995594"/>
          </a:xfrm>
          <a:prstGeom prst="rect">
            <a:avLst/>
          </a:prstGeom>
          <a:ln w="228600" cap="sq" cmpd="thickThin">
            <a:solidFill>
              <a:schemeClr val="accent6">
                <a:lumMod val="20000"/>
                <a:lumOff val="80000"/>
              </a:schemeClr>
            </a:solidFill>
            <a:prstDash val="solid"/>
            <a:miter lim="800000"/>
          </a:ln>
          <a:effectLst>
            <a:innerShdw blurRad="76200">
              <a:srgbClr val="000000"/>
            </a:innerShdw>
          </a:effec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37078" y="304800"/>
            <a:ext cx="3749722" cy="2667001"/>
          </a:xfrm>
          <a:prstGeom prst="rect">
            <a:avLst/>
          </a:prstGeom>
          <a:ln w="228600" cap="sq" cmpd="thickThin">
            <a:solidFill>
              <a:schemeClr val="accent6">
                <a:lumMod val="20000"/>
                <a:lumOff val="80000"/>
              </a:schemeClr>
            </a:solidFill>
            <a:prstDash val="solid"/>
            <a:miter lim="800000"/>
          </a:ln>
          <a:effectLst>
            <a:innerShdw blurRad="76200">
              <a:srgbClr val="000000"/>
            </a:innerShdw>
          </a:effectLst>
        </p:spPr>
      </p:pic>
      <p:sp>
        <p:nvSpPr>
          <p:cNvPr id="2" name="Oval 1"/>
          <p:cNvSpPr/>
          <p:nvPr/>
        </p:nvSpPr>
        <p:spPr>
          <a:xfrm>
            <a:off x="2667000" y="1219200"/>
            <a:ext cx="3962400" cy="3962400"/>
          </a:xfrm>
          <a:prstGeom prst="ellipse">
            <a:avLst/>
          </a:prstGeom>
          <a:ln w="127000" cmpd="dbl">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4000" b="1" dirty="0" smtClean="0">
                <a:latin typeface="Andalus" pitchFamily="18" charset="-78"/>
                <a:cs typeface="Andalus" pitchFamily="18" charset="-78"/>
              </a:rPr>
              <a:t>Early Rising</a:t>
            </a:r>
            <a:endParaRPr lang="en-US" sz="4000" b="1" dirty="0">
              <a:latin typeface="Andalus" pitchFamily="18" charset="-78"/>
              <a:cs typeface="Andalus" pitchFamily="18" charset="-78"/>
            </a:endParaRPr>
          </a:p>
        </p:txBody>
      </p:sp>
    </p:spTree>
    <p:extLst>
      <p:ext uri="{BB962C8B-B14F-4D97-AF65-F5344CB8AC3E}">
        <p14:creationId xmlns:p14="http://schemas.microsoft.com/office/powerpoint/2010/main" val="197572959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65470"/>
            <a:ext cx="8001000" cy="2466915"/>
          </a:xfrm>
          <a:prstGeom prst="ellipse">
            <a:avLst/>
          </a:prstGeom>
          <a:ln w="127000" cmpd="dbl">
            <a:solidFill>
              <a:schemeClr val="accent6">
                <a:lumMod val="60000"/>
                <a:lumOff val="40000"/>
              </a:schemeClr>
            </a:solidFill>
          </a:ln>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US" sz="5400" b="1" dirty="0" smtClean="0">
                <a:latin typeface="Book Antiqua" pitchFamily="18" charset="0"/>
              </a:rPr>
              <a:t>Our Today’s Lesson is-</a:t>
            </a:r>
            <a:endParaRPr lang="en-US" sz="5400" b="1" dirty="0">
              <a:latin typeface="Book Antiqua" pitchFamily="18" charset="0"/>
            </a:endParaRPr>
          </a:p>
        </p:txBody>
      </p:sp>
      <p:sp>
        <p:nvSpPr>
          <p:cNvPr id="3" name="TextBox 2"/>
          <p:cNvSpPr txBox="1"/>
          <p:nvPr/>
        </p:nvSpPr>
        <p:spPr>
          <a:xfrm>
            <a:off x="457200" y="3361849"/>
            <a:ext cx="8001000" cy="2161520"/>
          </a:xfrm>
          <a:prstGeom prst="ribbon">
            <a:avLst>
              <a:gd name="adj1" fmla="val 19546"/>
              <a:gd name="adj2" fmla="val 74426"/>
            </a:avLst>
          </a:prstGeom>
          <a:ln w="127000" cap="sq" cmpd="dbl">
            <a:solidFill>
              <a:schemeClr val="accent6">
                <a:lumMod val="60000"/>
                <a:lumOff val="40000"/>
              </a:schemeClr>
            </a:solidFill>
            <a:miter lim="800000"/>
          </a:ln>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US" sz="5400" b="1" dirty="0" smtClean="0">
                <a:latin typeface="Book Antiqua" pitchFamily="18" charset="0"/>
              </a:rPr>
              <a:t>A paragraph</a:t>
            </a:r>
          </a:p>
          <a:p>
            <a:pPr algn="ctr"/>
            <a:r>
              <a:rPr lang="en-US" sz="5400" b="1" dirty="0" smtClean="0">
                <a:latin typeface="Book Antiqua" pitchFamily="18" charset="0"/>
              </a:rPr>
              <a:t>“Early Rising”</a:t>
            </a:r>
            <a:endParaRPr lang="en-US" sz="4800" b="1" dirty="0" smtClean="0">
              <a:latin typeface="Book Antiqua" pitchFamily="18" charset="0"/>
            </a:endParaRPr>
          </a:p>
        </p:txBody>
      </p:sp>
    </p:spTree>
    <p:extLst>
      <p:ext uri="{BB962C8B-B14F-4D97-AF65-F5344CB8AC3E}">
        <p14:creationId xmlns:p14="http://schemas.microsoft.com/office/powerpoint/2010/main" val="2025264390"/>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219200" y="457200"/>
            <a:ext cx="7239000" cy="1676400"/>
          </a:xfrm>
          <a:prstGeom prst="ellipse">
            <a:avLst/>
          </a:prstGeom>
          <a:ln w="127000" cmpd="dbl">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600" b="1" dirty="0" smtClean="0">
                <a:latin typeface="Andalus" pitchFamily="18" charset="-78"/>
                <a:cs typeface="Andalus" pitchFamily="18" charset="-78"/>
              </a:rPr>
              <a:t>Learning outcomes</a:t>
            </a:r>
            <a:endParaRPr lang="en-US" sz="3600" b="1" dirty="0">
              <a:latin typeface="Andalus" pitchFamily="18" charset="-78"/>
              <a:cs typeface="Andalus" pitchFamily="18" charset="-78"/>
            </a:endParaRPr>
          </a:p>
        </p:txBody>
      </p:sp>
      <p:sp>
        <p:nvSpPr>
          <p:cNvPr id="3" name="Rounded Rectangle 2"/>
          <p:cNvSpPr/>
          <p:nvPr/>
        </p:nvSpPr>
        <p:spPr>
          <a:xfrm>
            <a:off x="1219200" y="2133600"/>
            <a:ext cx="7239000" cy="4114800"/>
          </a:xfrm>
          <a:prstGeom prst="roundRect">
            <a:avLst/>
          </a:prstGeom>
          <a:ln w="127000" cmpd="dbl">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3600" b="1" dirty="0" smtClean="0">
                <a:latin typeface="Andalus" pitchFamily="18" charset="-78"/>
                <a:cs typeface="Andalus" pitchFamily="18" charset="-78"/>
              </a:rPr>
              <a:t>After we have studied this lesson we will be able to-</a:t>
            </a:r>
          </a:p>
          <a:p>
            <a:pPr marL="571500" indent="-571500" algn="just">
              <a:buFont typeface="Wingdings" pitchFamily="2" charset="2"/>
              <a:buChar char="Ø"/>
            </a:pPr>
            <a:r>
              <a:rPr lang="en-US" sz="3600" b="1" dirty="0">
                <a:latin typeface="Andalus" pitchFamily="18" charset="-78"/>
                <a:cs typeface="Andalus" pitchFamily="18" charset="-78"/>
              </a:rPr>
              <a:t>k</a:t>
            </a:r>
            <a:r>
              <a:rPr lang="en-US" sz="3600" b="1" dirty="0" smtClean="0">
                <a:latin typeface="Andalus" pitchFamily="18" charset="-78"/>
                <a:cs typeface="Andalus" pitchFamily="18" charset="-78"/>
              </a:rPr>
              <a:t>now information</a:t>
            </a:r>
          </a:p>
          <a:p>
            <a:pPr marL="571500" indent="-571500" algn="just">
              <a:buFont typeface="Wingdings" pitchFamily="2" charset="2"/>
              <a:buChar char="Ø"/>
            </a:pPr>
            <a:r>
              <a:rPr lang="en-US" sz="3600" b="1" dirty="0" smtClean="0">
                <a:latin typeface="Andalus" pitchFamily="18" charset="-78"/>
                <a:cs typeface="Andalus" pitchFamily="18" charset="-78"/>
              </a:rPr>
              <a:t>ask and answer questions</a:t>
            </a:r>
          </a:p>
          <a:p>
            <a:pPr marL="571500" indent="-571500" algn="just">
              <a:buFont typeface="Wingdings" pitchFamily="2" charset="2"/>
              <a:buChar char="Ø"/>
            </a:pPr>
            <a:r>
              <a:rPr lang="en-US" sz="3600" b="1" dirty="0">
                <a:latin typeface="Andalus" pitchFamily="18" charset="-78"/>
                <a:cs typeface="Andalus" pitchFamily="18" charset="-78"/>
              </a:rPr>
              <a:t>h</a:t>
            </a:r>
            <a:r>
              <a:rPr lang="en-US" sz="3600" b="1" dirty="0" smtClean="0">
                <a:latin typeface="Andalus" pitchFamily="18" charset="-78"/>
                <a:cs typeface="Andalus" pitchFamily="18" charset="-78"/>
              </a:rPr>
              <a:t>ave the habit of rising early</a:t>
            </a:r>
          </a:p>
          <a:p>
            <a:pPr marL="571500" indent="-571500" algn="just">
              <a:buFont typeface="Wingdings" pitchFamily="2" charset="2"/>
              <a:buChar char="Ø"/>
            </a:pPr>
            <a:r>
              <a:rPr lang="en-US" sz="3600" b="1" dirty="0">
                <a:latin typeface="Andalus" pitchFamily="18" charset="-78"/>
                <a:cs typeface="Andalus" pitchFamily="18" charset="-78"/>
              </a:rPr>
              <a:t>w</a:t>
            </a:r>
            <a:r>
              <a:rPr lang="en-US" sz="3600" b="1" dirty="0" smtClean="0">
                <a:latin typeface="Andalus" pitchFamily="18" charset="-78"/>
                <a:cs typeface="Andalus" pitchFamily="18" charset="-78"/>
              </a:rPr>
              <a:t>rite a paragraph.</a:t>
            </a:r>
            <a:endParaRPr lang="en-US" sz="3600" b="1" dirty="0">
              <a:latin typeface="Andalus" pitchFamily="18" charset="-78"/>
              <a:cs typeface="Andalus" pitchFamily="18" charset="-78"/>
            </a:endParaRPr>
          </a:p>
        </p:txBody>
      </p:sp>
    </p:spTree>
    <p:extLst>
      <p:ext uri="{BB962C8B-B14F-4D97-AF65-F5344CB8AC3E}">
        <p14:creationId xmlns:p14="http://schemas.microsoft.com/office/powerpoint/2010/main" val="248856258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1"/>
          <p:cNvSpPr/>
          <p:nvPr/>
        </p:nvSpPr>
        <p:spPr>
          <a:xfrm>
            <a:off x="2057400" y="931090"/>
            <a:ext cx="4953000" cy="2057400"/>
          </a:xfrm>
          <a:prstGeom prst="wedgeEllipseCallout">
            <a:avLst>
              <a:gd name="adj1" fmla="val -27771"/>
              <a:gd name="adj2" fmla="val 79085"/>
            </a:avLst>
          </a:prstGeom>
          <a:ln w="127000" cap="sq" cmpd="dbl">
            <a:miter lim="800000"/>
          </a:ln>
        </p:spPr>
        <p:style>
          <a:lnRef idx="1">
            <a:schemeClr val="dk1"/>
          </a:lnRef>
          <a:fillRef idx="2">
            <a:schemeClr val="dk1"/>
          </a:fillRef>
          <a:effectRef idx="1">
            <a:schemeClr val="dk1"/>
          </a:effectRef>
          <a:fontRef idx="minor">
            <a:schemeClr val="dk1"/>
          </a:fontRef>
        </p:style>
        <p:txBody>
          <a:bodyPr rtlCol="0" anchor="ctr"/>
          <a:lstStyle/>
          <a:p>
            <a:pPr algn="ctr"/>
            <a:r>
              <a:rPr lang="en-US" sz="3200" b="1" dirty="0" smtClean="0">
                <a:latin typeface="Book Antiqua" pitchFamily="18" charset="0"/>
              </a:rPr>
              <a:t>Now let us know  what is early rising?</a:t>
            </a:r>
            <a:endParaRPr lang="en-US" sz="3200" b="1" dirty="0">
              <a:latin typeface="Book Antiqua" pitchFamily="18" charset="0"/>
            </a:endParaRPr>
          </a:p>
        </p:txBody>
      </p:sp>
      <p:sp>
        <p:nvSpPr>
          <p:cNvPr id="3" name="TextBox 2"/>
          <p:cNvSpPr txBox="1"/>
          <p:nvPr/>
        </p:nvSpPr>
        <p:spPr>
          <a:xfrm>
            <a:off x="2033516" y="3886200"/>
            <a:ext cx="4953000" cy="1560195"/>
          </a:xfrm>
          <a:prstGeom prst="plaque">
            <a:avLst/>
          </a:prstGeom>
          <a:ln w="152400" cap="sq" cmpd="dbl">
            <a:miter lim="800000"/>
          </a:ln>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3600" dirty="0" smtClean="0">
                <a:latin typeface="Book Antiqua" pitchFamily="18" charset="0"/>
              </a:rPr>
              <a:t>Early rising is rising </a:t>
            </a:r>
          </a:p>
          <a:p>
            <a:r>
              <a:rPr lang="en-US" sz="3600" dirty="0" smtClean="0">
                <a:latin typeface="Book Antiqua" pitchFamily="18" charset="0"/>
              </a:rPr>
              <a:t>early in the morning.</a:t>
            </a:r>
            <a:endParaRPr lang="en-US" sz="3600" dirty="0">
              <a:latin typeface="Book Antiqua" pitchFamily="18" charset="0"/>
            </a:endParaRPr>
          </a:p>
        </p:txBody>
      </p:sp>
    </p:spTree>
    <p:extLst>
      <p:ext uri="{BB962C8B-B14F-4D97-AF65-F5344CB8AC3E}">
        <p14:creationId xmlns:p14="http://schemas.microsoft.com/office/powerpoint/2010/main" val="226900738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3600" y="609600"/>
            <a:ext cx="4419600" cy="1514773"/>
          </a:xfrm>
          <a:prstGeom prst="wedgeEllipseCallout">
            <a:avLst>
              <a:gd name="adj1" fmla="val -814"/>
              <a:gd name="adj2" fmla="val 94325"/>
            </a:avLst>
          </a:prstGeom>
          <a:ln w="127000" cap="sq" cmpd="dbl">
            <a:miter lim="800000"/>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3200" b="1" dirty="0" smtClean="0">
                <a:latin typeface="Book Antiqua" pitchFamily="18" charset="0"/>
              </a:rPr>
              <a:t>Who is an early riser?</a:t>
            </a:r>
            <a:endParaRPr lang="en-US" sz="3200" b="1" dirty="0">
              <a:latin typeface="Book Antiqua" pitchFamily="18" charset="0"/>
            </a:endParaRPr>
          </a:p>
        </p:txBody>
      </p:sp>
      <p:sp>
        <p:nvSpPr>
          <p:cNvPr id="3" name="Rounded Rectangle 2"/>
          <p:cNvSpPr/>
          <p:nvPr/>
        </p:nvSpPr>
        <p:spPr>
          <a:xfrm>
            <a:off x="838200" y="3011606"/>
            <a:ext cx="7467600" cy="2971800"/>
          </a:xfrm>
          <a:prstGeom prst="roundRect">
            <a:avLst/>
          </a:prstGeom>
          <a:ln w="127000" cap="sq" cmpd="dbl">
            <a:miter lim="800000"/>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400" b="1" dirty="0" smtClean="0">
                <a:latin typeface="Book Antiqua" pitchFamily="18" charset="0"/>
              </a:rPr>
              <a:t>The man who rises</a:t>
            </a:r>
          </a:p>
          <a:p>
            <a:pPr algn="ctr"/>
            <a:r>
              <a:rPr lang="en-US" sz="4400" b="1" dirty="0" smtClean="0">
                <a:latin typeface="Book Antiqua" pitchFamily="18" charset="0"/>
              </a:rPr>
              <a:t> early is an early riser.</a:t>
            </a:r>
            <a:endParaRPr lang="en-US" sz="4400" b="1" dirty="0">
              <a:latin typeface="Book Antiqua" pitchFamily="18" charset="0"/>
            </a:endParaRPr>
          </a:p>
        </p:txBody>
      </p:sp>
    </p:spTree>
    <p:extLst>
      <p:ext uri="{BB962C8B-B14F-4D97-AF65-F5344CB8AC3E}">
        <p14:creationId xmlns:p14="http://schemas.microsoft.com/office/powerpoint/2010/main" val="184455228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p:cNvSpPr/>
          <p:nvPr/>
        </p:nvSpPr>
        <p:spPr>
          <a:xfrm>
            <a:off x="456062" y="838200"/>
            <a:ext cx="8306938" cy="1981200"/>
          </a:xfrm>
          <a:prstGeom prst="hexagon">
            <a:avLst/>
          </a:prstGeom>
          <a:ln w="127000" cap="sq" cmpd="dbl">
            <a:miter lim="800000"/>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400" b="1" dirty="0" smtClean="0">
                <a:latin typeface="Book Antiqua" pitchFamily="18" charset="0"/>
              </a:rPr>
              <a:t>What can he enjoy?</a:t>
            </a:r>
            <a:endParaRPr lang="en-US" sz="4400" b="1" dirty="0">
              <a:latin typeface="Book Antiqua" pitchFamily="18" charset="0"/>
            </a:endParaRPr>
          </a:p>
        </p:txBody>
      </p:sp>
      <p:sp>
        <p:nvSpPr>
          <p:cNvPr id="5" name="Trapezoid 4"/>
          <p:cNvSpPr/>
          <p:nvPr/>
        </p:nvSpPr>
        <p:spPr>
          <a:xfrm>
            <a:off x="393510" y="2895600"/>
            <a:ext cx="8458200" cy="3810000"/>
          </a:xfrm>
          <a:prstGeom prst="trapezoid">
            <a:avLst>
              <a:gd name="adj" fmla="val 14351"/>
            </a:avLst>
          </a:prstGeom>
          <a:ln w="127000" cap="sq" cmpd="dbl">
            <a:miter lim="800000"/>
          </a:ln>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3200" b="1" dirty="0" smtClean="0">
                <a:latin typeface="Book Antiqua" pitchFamily="18" charset="0"/>
              </a:rPr>
              <a:t>He can enjoy morning prayer, the fresh  </a:t>
            </a:r>
            <a:r>
              <a:rPr lang="en-US" sz="3200" b="1" dirty="0" smtClean="0">
                <a:latin typeface="Book Antiqua" pitchFamily="18" charset="0"/>
              </a:rPr>
              <a:t>air</a:t>
            </a:r>
            <a:r>
              <a:rPr lang="en-US" sz="3200" b="1" dirty="0" smtClean="0">
                <a:latin typeface="Book Antiqua" pitchFamily="18" charset="0"/>
              </a:rPr>
              <a:t>, sun rise, natural beauty, birds chirping, can have an opportunity to walk by the river side and can also take some physical exercise.</a:t>
            </a:r>
            <a:endParaRPr lang="en-US" sz="3200" b="1" dirty="0">
              <a:latin typeface="Book Antiqua" pitchFamily="18" charset="0"/>
            </a:endParaRPr>
          </a:p>
        </p:txBody>
      </p:sp>
    </p:spTree>
    <p:extLst>
      <p:ext uri="{BB962C8B-B14F-4D97-AF65-F5344CB8AC3E}">
        <p14:creationId xmlns:p14="http://schemas.microsoft.com/office/powerpoint/2010/main" val="277179081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anual Operation 1"/>
          <p:cNvSpPr/>
          <p:nvPr/>
        </p:nvSpPr>
        <p:spPr>
          <a:xfrm>
            <a:off x="838200" y="990600"/>
            <a:ext cx="7848600" cy="1973239"/>
          </a:xfrm>
          <a:prstGeom prst="flowChartManualOperation">
            <a:avLst/>
          </a:prstGeom>
          <a:ln w="127000" cmpd="db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smtClean="0">
                <a:latin typeface="Book Antiqua" pitchFamily="18" charset="0"/>
              </a:rPr>
              <a:t>Why is early rising related to physical exercise?</a:t>
            </a:r>
            <a:endParaRPr lang="en-US" sz="3200" b="1" dirty="0">
              <a:latin typeface="Book Antiqua" pitchFamily="18" charset="0"/>
            </a:endParaRPr>
          </a:p>
        </p:txBody>
      </p:sp>
      <p:sp>
        <p:nvSpPr>
          <p:cNvPr id="3" name="Hexagon 2"/>
          <p:cNvSpPr/>
          <p:nvPr/>
        </p:nvSpPr>
        <p:spPr>
          <a:xfrm>
            <a:off x="838200" y="2971800"/>
            <a:ext cx="7848600" cy="3200400"/>
          </a:xfrm>
          <a:prstGeom prst="hexagon">
            <a:avLst>
              <a:gd name="adj" fmla="val 32676"/>
              <a:gd name="vf" fmla="val 115470"/>
            </a:avLst>
          </a:prstGeom>
          <a:ln w="127000" cmpd="dbl"/>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3200" b="1" dirty="0" smtClean="0">
                <a:latin typeface="Book Antiqua" pitchFamily="18" charset="0"/>
              </a:rPr>
              <a:t>Early rising is related to physical exercise. Because it is the best time to take physical exercise. Specially walking in the morning is as enjoyable as beneficial.</a:t>
            </a:r>
            <a:endParaRPr lang="en-US" sz="3200" b="1" dirty="0">
              <a:latin typeface="Book Antiqua" pitchFamily="18" charset="0"/>
            </a:endParaRPr>
          </a:p>
        </p:txBody>
      </p:sp>
    </p:spTree>
    <p:extLst>
      <p:ext uri="{BB962C8B-B14F-4D97-AF65-F5344CB8AC3E}">
        <p14:creationId xmlns:p14="http://schemas.microsoft.com/office/powerpoint/2010/main" val="317582170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294</Words>
  <Application>Microsoft Office PowerPoint</Application>
  <PresentationFormat>On-screen Show (4:3)</PresentationFormat>
  <Paragraphs>48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22</cp:revision>
  <dcterms:created xsi:type="dcterms:W3CDTF">2014-01-18T17:09:26Z</dcterms:created>
  <dcterms:modified xsi:type="dcterms:W3CDTF">2014-02-28T16:39:24Z</dcterms:modified>
</cp:coreProperties>
</file>